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7559675" cy="1069149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5" userDrawn="1">
          <p15:clr>
            <a:srgbClr val="A4A3A4"/>
          </p15:clr>
        </p15:guide>
        <p15:guide id="2" pos="2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950" y="-66"/>
      </p:cViewPr>
      <p:guideLst>
        <p:guide orient="horz" pos="3415"/>
        <p:guide pos="2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7950" y="1143000"/>
            <a:ext cx="2182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41.jpeg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43.jpeg"/><Relationship Id="rId1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45.jpeg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428" y="18266"/>
            <a:ext cx="7508116" cy="10673733"/>
          </a:xfrm>
          <a:prstGeom prst="rect">
            <a:avLst/>
          </a:prstGeom>
        </p:spPr>
      </p:pic>
      <p:sp>
        <p:nvSpPr>
          <p:cNvPr id="2" name="rect"/>
          <p:cNvSpPr/>
          <p:nvPr/>
        </p:nvSpPr>
        <p:spPr>
          <a:xfrm>
            <a:off x="7526945" y="18266"/>
            <a:ext cx="7199" cy="10692000"/>
          </a:xfrm>
          <a:prstGeom prst="rect">
            <a:avLst/>
          </a:prstGeom>
          <a:solidFill>
            <a:srgbClr val="D1D2D4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554309"/>
            <a:ext cx="7560000" cy="6137690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-7941" y="14666"/>
          <a:ext cx="7568565" cy="10688955"/>
        </p:xfrm>
        <a:graphic>
          <a:graphicData uri="http://schemas.openxmlformats.org/drawingml/2006/table">
            <a:tbl>
              <a:tblPr/>
              <a:tblGrid>
                <a:gridCol w="7568565"/>
              </a:tblGrid>
              <a:tr h="106889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x-none" altLang="x-none" sz="100" dirty="0"/>
                    </a:p>
                    <a:p>
                      <a:pPr marL="212090" algn="l" rtl="0" eaLnBrk="0">
                        <a:lnSpc>
                          <a:spcPct val="91000"/>
                        </a:lnSpc>
                        <a:tabLst>
                          <a:tab pos="215265" algn="l"/>
                        </a:tabLst>
                      </a:pPr>
                      <a:r>
                        <a:rPr sz="3200" strike="sngStrike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3200" spc="-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3200" spc="-60" dirty="0" smtClean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320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东莞市金度五金制品有限公司 </a:t>
                      </a:r>
                      <a:endParaRPr sz="3200" dirty="0">
                        <a:solidFill>
                          <a:srgbClr val="231F2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6365" algn="l" rtl="0" eaLnBrk="0">
                        <a:lnSpc>
                          <a:spcPts val="2580"/>
                        </a:lnSpc>
                        <a:spcBef>
                          <a:spcPts val="115"/>
                        </a:spcBef>
                      </a:pPr>
                      <a:r>
                        <a:rPr lang="en-US" sz="2000" spc="0" dirty="0" smtClean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</a:t>
                      </a:r>
                      <a:r>
                        <a:rPr sz="200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KINGKA TECH INDUSTRIAL LIMITED </a:t>
                      </a:r>
                      <a:endParaRPr sz="2000">
                        <a:solidFill>
                          <a:srgbClr val="231F2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x-none" altLang="x-none" sz="1000" dirty="0"/>
                    </a:p>
                    <a:p>
                      <a:pPr marL="2193290" algn="l" rtl="0" eaLnBrk="0">
                        <a:lnSpc>
                          <a:spcPct val="82000"/>
                        </a:lnSpc>
                        <a:spcBef>
                          <a:spcPts val="785"/>
                        </a:spcBef>
                      </a:pPr>
                      <a:r>
                        <a:rPr sz="2600" spc="120" dirty="0">
                          <a:solidFill>
                            <a:srgbClr val="839CA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公模散热器产品手</a:t>
                      </a:r>
                      <a:r>
                        <a:rPr sz="2600" spc="50" dirty="0">
                          <a:solidFill>
                            <a:srgbClr val="839CA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册</a:t>
                      </a:r>
                      <a:endParaRPr lang="x-none" altLang="x-none" sz="2600" dirty="0"/>
                    </a:p>
                    <a:p>
                      <a:pPr marL="2301240" algn="l" rtl="0" eaLnBrk="0">
                        <a:lnSpc>
                          <a:spcPts val="2545"/>
                        </a:lnSpc>
                      </a:pPr>
                      <a:r>
                        <a:rPr lang="en-US" altLang="x-none" sz="1600" dirty="0">
                          <a:sym typeface="+mn-ea"/>
                        </a:rPr>
                        <a:t>    Catalogue of</a:t>
                      </a:r>
                      <a:r>
                        <a:rPr sz="1600" spc="60" dirty="0">
                          <a:solidFill>
                            <a:srgbClr val="839CA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altLang="x-none" sz="1600" dirty="0">
                          <a:sym typeface="+mn-ea"/>
                        </a:rPr>
                        <a:t>Standards</a:t>
                      </a: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x-none" altLang="x-none" sz="1000" dirty="0"/>
                    </a:p>
                    <a:p>
                      <a:pPr marL="62865" algn="l" rtl="0" eaLnBrk="0">
                        <a:lnSpc>
                          <a:spcPts val="1805"/>
                        </a:lnSpc>
                        <a:spcBef>
                          <a:spcPts val="425"/>
                        </a:spcBef>
                      </a:pPr>
                      <a:r>
                        <a:rPr sz="1600" spc="10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适用于大功率</a:t>
                      </a:r>
                      <a:r>
                        <a:rPr sz="16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LED</a:t>
                      </a:r>
                      <a:r>
                        <a:rPr sz="1600" spc="10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16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IGBT</a:t>
                      </a:r>
                      <a:r>
                        <a:rPr sz="1600" spc="10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模组/</a:t>
                      </a:r>
                      <a:r>
                        <a:rPr sz="16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TEC</a:t>
                      </a:r>
                      <a:r>
                        <a:rPr sz="1600" spc="10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模块 (可定制</a:t>
                      </a:r>
                      <a:r>
                        <a:rPr sz="1600" spc="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x-none" altLang="x-none" sz="1600" dirty="0"/>
                    </a:p>
                    <a:p>
                      <a:pPr marL="82550" algn="l" rtl="0" eaLnBrk="0">
                        <a:lnSpc>
                          <a:spcPts val="1385"/>
                        </a:lnSpc>
                        <a:spcBef>
                          <a:spcPts val="135"/>
                        </a:spcBef>
                      </a:pPr>
                      <a:r>
                        <a:rPr sz="16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r>
                        <a:rPr sz="1600" spc="1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pplicable</a:t>
                      </a:r>
                      <a:r>
                        <a:rPr sz="1600" spc="1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to</a:t>
                      </a:r>
                      <a:r>
                        <a:rPr sz="1600" spc="1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high</a:t>
                      </a:r>
                      <a:r>
                        <a:rPr sz="1600" spc="1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- </a:t>
                      </a:r>
                      <a:r>
                        <a:rPr sz="16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power</a:t>
                      </a:r>
                      <a:r>
                        <a:rPr sz="1600" spc="1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LED</a:t>
                      </a:r>
                      <a:r>
                        <a:rPr sz="1600" spc="1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/ </a:t>
                      </a:r>
                      <a:r>
                        <a:rPr sz="16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IGBT</a:t>
                      </a:r>
                      <a:r>
                        <a:rPr sz="1600" spc="1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module</a:t>
                      </a:r>
                      <a:r>
                        <a:rPr sz="1600" spc="1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/</a:t>
                      </a:r>
                      <a:r>
                        <a:rPr sz="1600" spc="10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TEC module</a:t>
                      </a:r>
                      <a:endParaRPr lang="x-none" altLang="x-none" sz="1600" dirty="0"/>
                    </a:p>
                    <a:p>
                      <a:pPr marL="128905" algn="l" rtl="0" eaLnBrk="0">
                        <a:lnSpc>
                          <a:spcPts val="1415"/>
                        </a:lnSpc>
                      </a:pPr>
                      <a:r>
                        <a:rPr sz="1600" spc="4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16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customizable</a:t>
                      </a:r>
                      <a:r>
                        <a:rPr sz="1600" spc="40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x-none" altLang="x-none" sz="16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r>
                        <a:rPr lang="en-US" sz="16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    </a:t>
                      </a:r>
                      <a:r>
                        <a:rPr sz="18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j-lt"/>
                          <a:ea typeface="微软雅黑" panose="020B0503020204020204" charset="-122"/>
                          <a:cs typeface="+mj-lt"/>
                        </a:rPr>
                        <a:t>中国广东省东莞市谢岗镇大龙新村</a:t>
                      </a:r>
                      <a:endParaRPr sz="1800" dirty="0">
                        <a:solidFill>
                          <a:srgbClr val="FFFFFF">
                            <a:alpha val="100000"/>
                          </a:srgbClr>
                        </a:solidFill>
                        <a:latin typeface="+mj-lt"/>
                        <a:ea typeface="微软雅黑" panose="020B0503020204020204" charset="-122"/>
                        <a:cs typeface="+mj-lt"/>
                      </a:endParaRPr>
                    </a:p>
                    <a:p>
                      <a:pPr marL="300990" algn="l" rtl="0" eaLnBrk="0">
                        <a:lnSpc>
                          <a:spcPts val="1320"/>
                        </a:lnSpc>
                      </a:pPr>
                      <a:r>
                        <a:rPr sz="18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j-lt"/>
                          <a:ea typeface="Arial" panose="020B0604020202020204"/>
                          <a:cs typeface="+mj-lt"/>
                        </a:rPr>
                        <a:t>Do Long new village, xie gang town, dong guan city , guang dong</a:t>
                      </a:r>
                      <a:endParaRPr sz="1800" dirty="0">
                        <a:solidFill>
                          <a:srgbClr val="FFFFFF">
                            <a:alpha val="100000"/>
                          </a:srgbClr>
                        </a:solidFill>
                        <a:latin typeface="+mj-lt"/>
                        <a:ea typeface="Arial" panose="020B0604020202020204"/>
                        <a:cs typeface="+mj-lt"/>
                      </a:endParaRPr>
                    </a:p>
                    <a:p>
                      <a:pPr marL="194310" algn="l" rtl="0" eaLnBrk="0">
                        <a:lnSpc>
                          <a:spcPts val="1715"/>
                        </a:lnSpc>
                        <a:tabLst>
                          <a:tab pos="301625" algn="l"/>
                        </a:tabLst>
                      </a:pPr>
                      <a:r>
                        <a:rPr sz="18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+mj-lt"/>
                          <a:ea typeface="微软雅黑" panose="020B0503020204020204" charset="-122"/>
                          <a:cs typeface="+mj-lt"/>
                        </a:rPr>
                        <a:t>	</a:t>
                      </a:r>
                      <a:endParaRPr sz="1800" spc="0" dirty="0">
                        <a:solidFill>
                          <a:srgbClr val="FFFFFF">
                            <a:alpha val="100000"/>
                          </a:srgbClr>
                        </a:solidFill>
                        <a:latin typeface="+mj-lt"/>
                        <a:ea typeface="微软雅黑" panose="020B0503020204020204" charset="-122"/>
                        <a:cs typeface="+mj-lt"/>
                      </a:endParaRPr>
                    </a:p>
                    <a:p>
                      <a:pPr marL="194310" algn="l" rtl="0" eaLnBrk="0">
                        <a:lnSpc>
                          <a:spcPts val="1715"/>
                        </a:lnSpc>
                        <a:tabLst>
                          <a:tab pos="301625" algn="l"/>
                        </a:tabLst>
                      </a:pPr>
                      <a:r>
                        <a:rPr sz="1800" spc="0" dirty="0">
                          <a:solidFill>
                            <a:schemeClr val="bg1">
                              <a:alpha val="100000"/>
                            </a:schemeClr>
                          </a:solidFill>
                          <a:latin typeface="+mj-lt"/>
                          <a:ea typeface="Arial" panose="020B0604020202020204"/>
                          <a:cs typeface="+mj-lt"/>
                        </a:rPr>
                        <a:t> </a:t>
                      </a:r>
                      <a:r>
                        <a:rPr lang="en-US" sz="1800" spc="0" dirty="0">
                          <a:solidFill>
                            <a:schemeClr val="bg1">
                              <a:alpha val="100000"/>
                            </a:schemeClr>
                          </a:solidFill>
                          <a:latin typeface="+mj-lt"/>
                          <a:ea typeface="Arial" panose="020B0604020202020204"/>
                          <a:cs typeface="+mj-lt"/>
                        </a:rPr>
                        <a:t>  </a:t>
                      </a:r>
                      <a:r>
                        <a:rPr sz="1800" dirty="0">
                          <a:solidFill>
                            <a:schemeClr val="bg1">
                              <a:alpha val="100000"/>
                            </a:schemeClr>
                          </a:solidFill>
                          <a:latin typeface="+mj-lt"/>
                          <a:ea typeface="Arial" panose="020B0604020202020204"/>
                          <a:cs typeface="+mj-lt"/>
                        </a:rPr>
                        <a:t>蒋先生 </a:t>
                      </a:r>
                      <a:r>
                        <a:rPr sz="1800" dirty="0">
                          <a:solidFill>
                            <a:schemeClr val="bg1">
                              <a:alpha val="100000"/>
                            </a:schemeClr>
                          </a:solidFill>
                          <a:latin typeface="+mj-lt"/>
                          <a:ea typeface="Arial" panose="020B0604020202020204"/>
                          <a:cs typeface="+mj-lt"/>
                          <a:sym typeface="+mn-ea"/>
                        </a:rPr>
                        <a:t>137 1244 4018</a:t>
                      </a:r>
                      <a:r>
                        <a:rPr sz="1800" dirty="0">
                          <a:solidFill>
                            <a:schemeClr val="bg1">
                              <a:alpha val="100000"/>
                            </a:schemeClr>
                          </a:solidFill>
                          <a:latin typeface="+mj-lt"/>
                          <a:ea typeface="Arial" panose="020B0604020202020204"/>
                          <a:cs typeface="+mj-lt"/>
                        </a:rPr>
                        <a:t>    </a:t>
                      </a:r>
                      <a:r>
                        <a:rPr sz="180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en-US" sz="180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sales</a:t>
                      </a:r>
                      <a:r>
                        <a:rPr lang="en-US" sz="18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sz="180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@</a:t>
                      </a:r>
                      <a:r>
                        <a:rPr lang="en-US" sz="18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kingkatech.com</a:t>
                      </a:r>
                      <a:endParaRPr lang="en-US" sz="1800" spc="0" dirty="0">
                        <a:solidFill>
                          <a:srgbClr val="FFFFFF">
                            <a:alpha val="100000"/>
                          </a:srgb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path"/>
          <p:cNvSpPr/>
          <p:nvPr/>
        </p:nvSpPr>
        <p:spPr>
          <a:xfrm>
            <a:off x="2889196" y="9945168"/>
            <a:ext cx="121630" cy="94561"/>
          </a:xfrm>
          <a:custGeom>
            <a:avLst/>
            <a:gdLst/>
            <a:ahLst/>
            <a:cxnLst/>
            <a:rect l="0" t="0" r="0" b="0"/>
            <a:pathLst>
              <a:path w="191" h="148">
                <a:moveTo>
                  <a:pt x="18" y="45"/>
                </a:moveTo>
                <a:cubicBezTo>
                  <a:pt x="20" y="47"/>
                  <a:pt x="28" y="52"/>
                  <a:pt x="40" y="60"/>
                </a:cubicBezTo>
                <a:cubicBezTo>
                  <a:pt x="52" y="69"/>
                  <a:pt x="61" y="75"/>
                  <a:pt x="68" y="80"/>
                </a:cubicBezTo>
                <a:cubicBezTo>
                  <a:pt x="69" y="80"/>
                  <a:pt x="70" y="81"/>
                  <a:pt x="72" y="83"/>
                </a:cubicBezTo>
                <a:cubicBezTo>
                  <a:pt x="75" y="85"/>
                  <a:pt x="77" y="86"/>
                  <a:pt x="78" y="87"/>
                </a:cubicBezTo>
                <a:cubicBezTo>
                  <a:pt x="80" y="88"/>
                  <a:pt x="82" y="89"/>
                  <a:pt x="84" y="90"/>
                </a:cubicBezTo>
                <a:cubicBezTo>
                  <a:pt x="86" y="92"/>
                  <a:pt x="88" y="93"/>
                  <a:pt x="90" y="93"/>
                </a:cubicBezTo>
                <a:lnTo>
                  <a:pt x="95" y="94"/>
                </a:lnTo>
                <a:lnTo>
                  <a:pt x="95" y="94"/>
                </a:lnTo>
                <a:lnTo>
                  <a:pt x="101" y="93"/>
                </a:lnTo>
                <a:cubicBezTo>
                  <a:pt x="103" y="93"/>
                  <a:pt x="105" y="92"/>
                  <a:pt x="107" y="90"/>
                </a:cubicBezTo>
                <a:cubicBezTo>
                  <a:pt x="109" y="89"/>
                  <a:pt x="111" y="88"/>
                  <a:pt x="112" y="87"/>
                </a:cubicBezTo>
                <a:cubicBezTo>
                  <a:pt x="114" y="86"/>
                  <a:pt x="116" y="85"/>
                  <a:pt x="118" y="83"/>
                </a:cubicBezTo>
                <a:cubicBezTo>
                  <a:pt x="121" y="81"/>
                  <a:pt x="122" y="80"/>
                  <a:pt x="123" y="80"/>
                </a:cubicBezTo>
                <a:cubicBezTo>
                  <a:pt x="129" y="75"/>
                  <a:pt x="146" y="64"/>
                  <a:pt x="173" y="45"/>
                </a:cubicBezTo>
                <a:cubicBezTo>
                  <a:pt x="178" y="42"/>
                  <a:pt x="182" y="37"/>
                  <a:pt x="186" y="32"/>
                </a:cubicBezTo>
                <a:cubicBezTo>
                  <a:pt x="189" y="27"/>
                  <a:pt x="191" y="22"/>
                  <a:pt x="191" y="16"/>
                </a:cubicBezTo>
                <a:cubicBezTo>
                  <a:pt x="191" y="12"/>
                  <a:pt x="189" y="8"/>
                  <a:pt x="186" y="4"/>
                </a:cubicBezTo>
                <a:cubicBezTo>
                  <a:pt x="183" y="1"/>
                  <a:pt x="179" y="0"/>
                  <a:pt x="174" y="0"/>
                </a:cubicBezTo>
                <a:lnTo>
                  <a:pt x="17" y="0"/>
                </a:lnTo>
                <a:cubicBezTo>
                  <a:pt x="11" y="0"/>
                  <a:pt x="7" y="1"/>
                  <a:pt x="4" y="5"/>
                </a:cubicBezTo>
                <a:cubicBezTo>
                  <a:pt x="1" y="9"/>
                  <a:pt x="0" y="13"/>
                  <a:pt x="0" y="19"/>
                </a:cubicBezTo>
                <a:cubicBezTo>
                  <a:pt x="0" y="23"/>
                  <a:pt x="1" y="28"/>
                  <a:pt x="5" y="33"/>
                </a:cubicBezTo>
                <a:cubicBezTo>
                  <a:pt x="9" y="38"/>
                  <a:pt x="13" y="42"/>
                  <a:pt x="18" y="45"/>
                </a:cubicBezTo>
                <a:moveTo>
                  <a:pt x="180" y="57"/>
                </a:moveTo>
                <a:cubicBezTo>
                  <a:pt x="157" y="72"/>
                  <a:pt x="139" y="85"/>
                  <a:pt x="127" y="93"/>
                </a:cubicBezTo>
                <a:cubicBezTo>
                  <a:pt x="123" y="96"/>
                  <a:pt x="120" y="98"/>
                  <a:pt x="117" y="100"/>
                </a:cubicBezTo>
                <a:cubicBezTo>
                  <a:pt x="115" y="102"/>
                  <a:pt x="111" y="103"/>
                  <a:pt x="107" y="105"/>
                </a:cubicBezTo>
                <a:cubicBezTo>
                  <a:pt x="103" y="107"/>
                  <a:pt x="99" y="108"/>
                  <a:pt x="95" y="108"/>
                </a:cubicBezTo>
                <a:lnTo>
                  <a:pt x="95" y="108"/>
                </a:lnTo>
                <a:cubicBezTo>
                  <a:pt x="92" y="108"/>
                  <a:pt x="88" y="107"/>
                  <a:pt x="83" y="105"/>
                </a:cubicBezTo>
                <a:cubicBezTo>
                  <a:pt x="79" y="103"/>
                  <a:pt x="76" y="102"/>
                  <a:pt x="73" y="100"/>
                </a:cubicBezTo>
                <a:cubicBezTo>
                  <a:pt x="71" y="98"/>
                  <a:pt x="67" y="96"/>
                  <a:pt x="63" y="93"/>
                </a:cubicBezTo>
                <a:cubicBezTo>
                  <a:pt x="54" y="86"/>
                  <a:pt x="36" y="74"/>
                  <a:pt x="10" y="57"/>
                </a:cubicBezTo>
                <a:cubicBezTo>
                  <a:pt x="6" y="54"/>
                  <a:pt x="3" y="51"/>
                  <a:pt x="0" y="48"/>
                </a:cubicBezTo>
                <a:lnTo>
                  <a:pt x="0" y="132"/>
                </a:lnTo>
                <a:cubicBezTo>
                  <a:pt x="0" y="136"/>
                  <a:pt x="1" y="140"/>
                  <a:pt x="5" y="143"/>
                </a:cubicBezTo>
                <a:cubicBezTo>
                  <a:pt x="8" y="147"/>
                  <a:pt x="12" y="148"/>
                  <a:pt x="17" y="148"/>
                </a:cubicBezTo>
                <a:lnTo>
                  <a:pt x="174" y="148"/>
                </a:lnTo>
                <a:cubicBezTo>
                  <a:pt x="179" y="148"/>
                  <a:pt x="183" y="147"/>
                  <a:pt x="186" y="143"/>
                </a:cubicBezTo>
                <a:cubicBezTo>
                  <a:pt x="189" y="140"/>
                  <a:pt x="191" y="136"/>
                  <a:pt x="191" y="132"/>
                </a:cubicBezTo>
                <a:lnTo>
                  <a:pt x="191" y="48"/>
                </a:lnTo>
                <a:cubicBezTo>
                  <a:pt x="188" y="51"/>
                  <a:pt x="184" y="54"/>
                  <a:pt x="180" y="57"/>
                </a:cubicBezTo>
              </a:path>
            </a:pathLst>
          </a:custGeom>
          <a:solidFill>
            <a:srgbClr val="231F2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" name="path"/>
          <p:cNvSpPr/>
          <p:nvPr/>
        </p:nvSpPr>
        <p:spPr>
          <a:xfrm>
            <a:off x="176794" y="9928963"/>
            <a:ext cx="100546" cy="141675"/>
          </a:xfrm>
          <a:custGeom>
            <a:avLst/>
            <a:gdLst/>
            <a:ahLst/>
            <a:cxnLst/>
            <a:rect l="0" t="0" r="0" b="0"/>
            <a:pathLst>
              <a:path w="158" h="223">
                <a:moveTo>
                  <a:pt x="65" y="166"/>
                </a:moveTo>
                <a:lnTo>
                  <a:pt x="53" y="159"/>
                </a:lnTo>
                <a:lnTo>
                  <a:pt x="21" y="214"/>
                </a:lnTo>
                <a:lnTo>
                  <a:pt x="33" y="221"/>
                </a:lnTo>
                <a:cubicBezTo>
                  <a:pt x="37" y="223"/>
                  <a:pt x="41" y="222"/>
                  <a:pt x="44" y="218"/>
                </a:cubicBezTo>
                <a:lnTo>
                  <a:pt x="68" y="177"/>
                </a:lnTo>
                <a:cubicBezTo>
                  <a:pt x="70" y="173"/>
                  <a:pt x="69" y="168"/>
                  <a:pt x="65" y="166"/>
                </a:cubicBezTo>
                <a:moveTo>
                  <a:pt x="155" y="13"/>
                </a:moveTo>
                <a:lnTo>
                  <a:pt x="142" y="6"/>
                </a:lnTo>
                <a:lnTo>
                  <a:pt x="110" y="61"/>
                </a:lnTo>
                <a:lnTo>
                  <a:pt x="122" y="68"/>
                </a:lnTo>
                <a:cubicBezTo>
                  <a:pt x="126" y="70"/>
                  <a:pt x="131" y="69"/>
                  <a:pt x="133" y="65"/>
                </a:cubicBezTo>
                <a:lnTo>
                  <a:pt x="157" y="24"/>
                </a:lnTo>
                <a:cubicBezTo>
                  <a:pt x="160" y="20"/>
                  <a:pt x="158" y="16"/>
                  <a:pt x="155" y="13"/>
                </a:cubicBezTo>
                <a:moveTo>
                  <a:pt x="47" y="156"/>
                </a:moveTo>
                <a:lnTo>
                  <a:pt x="47" y="156"/>
                </a:lnTo>
                <a:lnTo>
                  <a:pt x="47" y="156"/>
                </a:lnTo>
                <a:lnTo>
                  <a:pt x="47" y="156"/>
                </a:lnTo>
                <a:lnTo>
                  <a:pt x="43" y="152"/>
                </a:lnTo>
                <a:cubicBezTo>
                  <a:pt x="41" y="149"/>
                  <a:pt x="39" y="146"/>
                  <a:pt x="39" y="142"/>
                </a:cubicBezTo>
                <a:cubicBezTo>
                  <a:pt x="38" y="131"/>
                  <a:pt x="45" y="109"/>
                  <a:pt x="54" y="94"/>
                </a:cubicBezTo>
                <a:cubicBezTo>
                  <a:pt x="63" y="79"/>
                  <a:pt x="79" y="61"/>
                  <a:pt x="89" y="57"/>
                </a:cubicBezTo>
                <a:cubicBezTo>
                  <a:pt x="92" y="56"/>
                  <a:pt x="96" y="55"/>
                  <a:pt x="99" y="56"/>
                </a:cubicBezTo>
                <a:lnTo>
                  <a:pt x="104" y="57"/>
                </a:lnTo>
                <a:lnTo>
                  <a:pt x="105" y="58"/>
                </a:lnTo>
                <a:lnTo>
                  <a:pt x="105" y="58"/>
                </a:lnTo>
                <a:lnTo>
                  <a:pt x="106" y="58"/>
                </a:lnTo>
                <a:lnTo>
                  <a:pt x="138" y="4"/>
                </a:lnTo>
                <a:lnTo>
                  <a:pt x="137" y="3"/>
                </a:lnTo>
                <a:lnTo>
                  <a:pt x="137" y="3"/>
                </a:lnTo>
                <a:lnTo>
                  <a:pt x="137" y="3"/>
                </a:lnTo>
                <a:cubicBezTo>
                  <a:pt x="111" y="-11"/>
                  <a:pt x="61" y="26"/>
                  <a:pt x="29" y="79"/>
                </a:cubicBezTo>
                <a:cubicBezTo>
                  <a:pt x="-1" y="133"/>
                  <a:pt x="-10" y="196"/>
                  <a:pt x="15" y="211"/>
                </a:cubicBezTo>
                <a:lnTo>
                  <a:pt x="15" y="211"/>
                </a:lnTo>
                <a:lnTo>
                  <a:pt x="15" y="211"/>
                </a:lnTo>
                <a:lnTo>
                  <a:pt x="16" y="211"/>
                </a:lnTo>
                <a:lnTo>
                  <a:pt x="48" y="157"/>
                </a:lnTo>
                <a:lnTo>
                  <a:pt x="47" y="156"/>
                </a:lnTo>
                <a:lnTo>
                  <a:pt x="47" y="156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9020" y="9507556"/>
            <a:ext cx="108089" cy="1421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54875" y="6012847"/>
            <a:ext cx="6304798" cy="18418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667963" y="4147462"/>
            <a:ext cx="502210" cy="608090"/>
          </a:xfrm>
          <a:prstGeom prst="rect">
            <a:avLst/>
          </a:prstGeom>
        </p:spPr>
      </p:pic>
      <p:sp>
        <p:nvSpPr>
          <p:cNvPr id="13" name="path"/>
          <p:cNvSpPr/>
          <p:nvPr/>
        </p:nvSpPr>
        <p:spPr>
          <a:xfrm>
            <a:off x="256661" y="386614"/>
            <a:ext cx="271127" cy="0"/>
          </a:xfrm>
          <a:custGeom>
            <a:avLst/>
            <a:gdLst/>
            <a:ahLst/>
            <a:cxnLst/>
            <a:rect l="0" t="0" r="0" b="0"/>
            <a:pathLst>
              <a:path w="426">
                <a:moveTo>
                  <a:pt x="0" y="0"/>
                </a:moveTo>
                <a:lnTo>
                  <a:pt x="426" y="0"/>
                </a:lnTo>
                <a:lnTo>
                  <a:pt x="42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" name="path"/>
          <p:cNvSpPr/>
          <p:nvPr/>
        </p:nvSpPr>
        <p:spPr>
          <a:xfrm>
            <a:off x="479526" y="472806"/>
            <a:ext cx="295478" cy="0"/>
          </a:xfrm>
          <a:custGeom>
            <a:avLst/>
            <a:gdLst/>
            <a:ahLst/>
            <a:cxnLst/>
            <a:rect l="0" t="0" r="0" b="0"/>
            <a:pathLst>
              <a:path w="465">
                <a:moveTo>
                  <a:pt x="0" y="0"/>
                </a:moveTo>
                <a:lnTo>
                  <a:pt x="465" y="0"/>
                </a:lnTo>
                <a:lnTo>
                  <a:pt x="46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" name="path"/>
          <p:cNvSpPr/>
          <p:nvPr/>
        </p:nvSpPr>
        <p:spPr>
          <a:xfrm>
            <a:off x="487055" y="459377"/>
            <a:ext cx="295033" cy="0"/>
          </a:xfrm>
          <a:custGeom>
            <a:avLst/>
            <a:gdLst/>
            <a:ahLst/>
            <a:cxnLst/>
            <a:rect l="0" t="0" r="0" b="0"/>
            <a:pathLst>
              <a:path w="464">
                <a:moveTo>
                  <a:pt x="0" y="0"/>
                </a:moveTo>
                <a:lnTo>
                  <a:pt x="464" y="0"/>
                </a:lnTo>
                <a:lnTo>
                  <a:pt x="46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" name="path"/>
          <p:cNvSpPr/>
          <p:nvPr/>
        </p:nvSpPr>
        <p:spPr>
          <a:xfrm>
            <a:off x="491187" y="452146"/>
            <a:ext cx="294739" cy="0"/>
          </a:xfrm>
          <a:custGeom>
            <a:avLst/>
            <a:gdLst/>
            <a:ahLst/>
            <a:cxnLst/>
            <a:rect l="0" t="0" r="0" b="0"/>
            <a:pathLst>
              <a:path w="464">
                <a:moveTo>
                  <a:pt x="0" y="0"/>
                </a:moveTo>
                <a:lnTo>
                  <a:pt x="464" y="0"/>
                </a:lnTo>
                <a:lnTo>
                  <a:pt x="46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path"/>
          <p:cNvSpPr/>
          <p:nvPr/>
        </p:nvSpPr>
        <p:spPr>
          <a:xfrm>
            <a:off x="498567" y="438713"/>
            <a:ext cx="294295" cy="0"/>
          </a:xfrm>
          <a:custGeom>
            <a:avLst/>
            <a:gdLst/>
            <a:ahLst/>
            <a:cxnLst/>
            <a:rect l="0" t="0" r="0" b="0"/>
            <a:pathLst>
              <a:path w="463">
                <a:moveTo>
                  <a:pt x="0" y="0"/>
                </a:moveTo>
                <a:lnTo>
                  <a:pt x="463" y="0"/>
                </a:lnTo>
                <a:lnTo>
                  <a:pt x="463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" name="path"/>
          <p:cNvSpPr/>
          <p:nvPr/>
        </p:nvSpPr>
        <p:spPr>
          <a:xfrm>
            <a:off x="502700" y="431629"/>
            <a:ext cx="294001" cy="0"/>
          </a:xfrm>
          <a:custGeom>
            <a:avLst/>
            <a:gdLst/>
            <a:ahLst/>
            <a:cxnLst/>
            <a:rect l="0" t="0" r="0" b="0"/>
            <a:pathLst>
              <a:path w="462">
                <a:moveTo>
                  <a:pt x="0" y="0"/>
                </a:moveTo>
                <a:lnTo>
                  <a:pt x="462" y="0"/>
                </a:lnTo>
                <a:lnTo>
                  <a:pt x="462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" name="path"/>
          <p:cNvSpPr/>
          <p:nvPr/>
        </p:nvSpPr>
        <p:spPr>
          <a:xfrm>
            <a:off x="510223" y="418197"/>
            <a:ext cx="293563" cy="0"/>
          </a:xfrm>
          <a:custGeom>
            <a:avLst/>
            <a:gdLst/>
            <a:ahLst/>
            <a:cxnLst/>
            <a:rect l="0" t="0" r="0" b="0"/>
            <a:pathLst>
              <a:path w="462">
                <a:moveTo>
                  <a:pt x="0" y="0"/>
                </a:moveTo>
                <a:lnTo>
                  <a:pt x="462" y="0"/>
                </a:lnTo>
                <a:lnTo>
                  <a:pt x="462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" name="path"/>
          <p:cNvSpPr/>
          <p:nvPr/>
        </p:nvSpPr>
        <p:spPr>
          <a:xfrm>
            <a:off x="514209" y="410964"/>
            <a:ext cx="293267" cy="0"/>
          </a:xfrm>
          <a:custGeom>
            <a:avLst/>
            <a:gdLst/>
            <a:ahLst/>
            <a:cxnLst/>
            <a:rect l="0" t="0" r="0" b="0"/>
            <a:pathLst>
              <a:path w="461">
                <a:moveTo>
                  <a:pt x="0" y="0"/>
                </a:moveTo>
                <a:lnTo>
                  <a:pt x="461" y="0"/>
                </a:lnTo>
                <a:lnTo>
                  <a:pt x="46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" name="path"/>
          <p:cNvSpPr/>
          <p:nvPr/>
        </p:nvSpPr>
        <p:spPr>
          <a:xfrm>
            <a:off x="521737" y="397536"/>
            <a:ext cx="292820" cy="0"/>
          </a:xfrm>
          <a:custGeom>
            <a:avLst/>
            <a:gdLst/>
            <a:ahLst/>
            <a:cxnLst/>
            <a:rect l="0" t="0" r="0" b="0"/>
            <a:pathLst>
              <a:path w="461">
                <a:moveTo>
                  <a:pt x="0" y="0"/>
                </a:moveTo>
                <a:lnTo>
                  <a:pt x="461" y="0"/>
                </a:lnTo>
                <a:lnTo>
                  <a:pt x="46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" name="path"/>
          <p:cNvSpPr/>
          <p:nvPr/>
        </p:nvSpPr>
        <p:spPr>
          <a:xfrm>
            <a:off x="527789" y="386614"/>
            <a:ext cx="292525" cy="0"/>
          </a:xfrm>
          <a:custGeom>
            <a:avLst/>
            <a:gdLst/>
            <a:ahLst/>
            <a:cxnLst/>
            <a:rect l="0" t="0" r="0" b="0"/>
            <a:pathLst>
              <a:path w="460">
                <a:moveTo>
                  <a:pt x="0" y="0"/>
                </a:moveTo>
                <a:lnTo>
                  <a:pt x="460" y="0"/>
                </a:lnTo>
                <a:lnTo>
                  <a:pt x="46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" name="path"/>
          <p:cNvSpPr/>
          <p:nvPr/>
        </p:nvSpPr>
        <p:spPr>
          <a:xfrm>
            <a:off x="292380" y="911156"/>
            <a:ext cx="515538" cy="0"/>
          </a:xfrm>
          <a:custGeom>
            <a:avLst/>
            <a:gdLst/>
            <a:ahLst/>
            <a:cxnLst/>
            <a:rect l="0" t="0" r="0" b="0"/>
            <a:pathLst>
              <a:path w="811">
                <a:moveTo>
                  <a:pt x="0" y="0"/>
                </a:moveTo>
                <a:lnTo>
                  <a:pt x="811" y="0"/>
                </a:lnTo>
                <a:lnTo>
                  <a:pt x="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695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09485" y="1875425"/>
            <a:ext cx="4204376" cy="2139068"/>
          </a:xfrm>
          <a:prstGeom prst="rect">
            <a:avLst/>
          </a:prstGeom>
        </p:spPr>
      </p:pic>
      <p:pic>
        <p:nvPicPr>
          <p:cNvPr id="204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0822" y="4660162"/>
            <a:ext cx="3891919" cy="2018934"/>
          </a:xfrm>
          <a:prstGeom prst="rect">
            <a:avLst/>
          </a:prstGeom>
        </p:spPr>
      </p:pic>
      <p:sp>
        <p:nvSpPr>
          <p:cNvPr id="206" name="textbox 206"/>
          <p:cNvSpPr/>
          <p:nvPr/>
        </p:nvSpPr>
        <p:spPr>
          <a:xfrm>
            <a:off x="75878" y="6858305"/>
            <a:ext cx="5908675" cy="10420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400" dirty="0"/>
          </a:p>
          <a:p>
            <a:pPr marL="80645" indent="-29210" algn="l" rtl="0" eaLnBrk="0">
              <a:lnSpc>
                <a:spcPct val="161000"/>
              </a:lnSpc>
              <a:spcBef>
                <a:spcPts val="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Subject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customer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test</a:t>
            </a:r>
            <a:r>
              <a:rPr sz="1400" spc="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60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graphicFrame>
        <p:nvGraphicFramePr>
          <p:cNvPr id="207" name="table 207"/>
          <p:cNvGraphicFramePr>
            <a:graphicFrameLocks noGrp="1"/>
          </p:cNvGraphicFramePr>
          <p:nvPr/>
        </p:nvGraphicFramePr>
        <p:xfrm>
          <a:off x="56807" y="452098"/>
          <a:ext cx="7482205" cy="59055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r>
                        <a:rPr sz="2400" spc="2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208" name="textbox 208"/>
          <p:cNvSpPr/>
          <p:nvPr/>
        </p:nvSpPr>
        <p:spPr>
          <a:xfrm>
            <a:off x="48251" y="8522844"/>
            <a:ext cx="3444875" cy="6362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x-none" altLang="x-none" sz="100" dirty="0"/>
          </a:p>
          <a:p>
            <a:pPr marL="90170" algn="l" rtl="0" eaLnBrk="0">
              <a:lnSpc>
                <a:spcPct val="112000"/>
              </a:lnSpc>
              <a:tabLst>
                <a:tab pos="1743710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3000"/>
              </a:lnSpc>
            </a:pPr>
            <a:endParaRPr lang="x-none" altLang="x-none" sz="700" dirty="0"/>
          </a:p>
          <a:p>
            <a:pPr marL="12700" algn="l" rtl="0" eaLnBrk="0">
              <a:lnSpc>
                <a:spcPts val="1775"/>
              </a:lnSpc>
              <a:spcBef>
                <a:spcPts val="5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sp>
        <p:nvSpPr>
          <p:cNvPr id="209" name="textbox 209"/>
          <p:cNvSpPr/>
          <p:nvPr/>
        </p:nvSpPr>
        <p:spPr>
          <a:xfrm>
            <a:off x="168687" y="10007020"/>
            <a:ext cx="2917189" cy="5695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x-none" altLang="x-none" sz="100" dirty="0"/>
          </a:p>
          <a:p>
            <a:pPr marL="212725" algn="l" rtl="0" eaLnBrk="0">
              <a:lnSpc>
                <a:spcPct val="91000"/>
              </a:lnSpc>
            </a:pPr>
            <a:r>
              <a:rPr sz="90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广东省东莞市沙田镇大泥同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正智慧科技园</a:t>
            </a:r>
            <a:endParaRPr lang="x-none" altLang="x-none" sz="900" dirty="0"/>
          </a:p>
          <a:p>
            <a:pPr marL="219710" indent="0" algn="l" rtl="0" eaLnBrk="0">
              <a:lnSpc>
                <a:spcPct val="124000"/>
              </a:lnSpc>
              <a:spcBef>
                <a:spcPts val="20"/>
              </a:spcBef>
            </a:pP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Dani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Tongzheng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smart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park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Shatian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Town</a:t>
            </a:r>
            <a:r>
              <a:rPr sz="70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Dongguan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</a:t>
            </a:r>
            <a:r>
              <a:rPr sz="700" spc="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Province</a:t>
            </a:r>
            <a:endParaRPr lang="x-none" altLang="x-none" sz="700" dirty="0"/>
          </a:p>
          <a:p>
            <a:pPr marL="117475" algn="l" rtl="0" eaLnBrk="0">
              <a:lnSpc>
                <a:spcPts val="1170"/>
              </a:lnSpc>
              <a:spcBef>
                <a:spcPts val="25"/>
              </a:spcBef>
              <a:tabLst>
                <a:tab pos="228600" algn="l"/>
              </a:tabLst>
            </a:pP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spc="90" baseline="1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13360666005何小姐</a:t>
            </a:r>
            <a:r>
              <a:rPr sz="80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sales</a:t>
            </a:r>
            <a:r>
              <a:rPr sz="80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@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zzcooler.com</a:t>
            </a:r>
            <a:endParaRPr lang="x-none" altLang="x-none" sz="800" dirty="0"/>
          </a:p>
        </p:txBody>
      </p:sp>
      <p:sp>
        <p:nvSpPr>
          <p:cNvPr id="212" name="textbox 212"/>
          <p:cNvSpPr/>
          <p:nvPr/>
        </p:nvSpPr>
        <p:spPr>
          <a:xfrm>
            <a:off x="4426766" y="9651186"/>
            <a:ext cx="2899410" cy="473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x-none" altLang="x-none" sz="100" dirty="0"/>
          </a:p>
          <a:p>
            <a:pPr algn="r" rtl="0" eaLnBrk="0">
              <a:lnSpc>
                <a:spcPct val="66000"/>
              </a:lnSpc>
            </a:pPr>
            <a:r>
              <a:rPr sz="1500" spc="0" dirty="0">
                <a:solidFill>
                  <a:srgbClr val="231F2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endParaRPr lang="x-none" altLang="x-none" sz="15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213" name="textbox 213"/>
          <p:cNvSpPr/>
          <p:nvPr/>
        </p:nvSpPr>
        <p:spPr>
          <a:xfrm>
            <a:off x="211398" y="4235196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214" name="textbox 214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sp>
        <p:nvSpPr>
          <p:cNvPr id="223" name="path"/>
          <p:cNvSpPr/>
          <p:nvPr/>
        </p:nvSpPr>
        <p:spPr>
          <a:xfrm>
            <a:off x="6611435" y="138176"/>
            <a:ext cx="136033" cy="0"/>
          </a:xfrm>
          <a:custGeom>
            <a:avLst/>
            <a:gdLst/>
            <a:ahLst/>
            <a:cxnLst/>
            <a:rect l="0" t="0" r="0" b="0"/>
            <a:pathLst>
              <a:path w="214">
                <a:moveTo>
                  <a:pt x="0" y="0"/>
                </a:moveTo>
                <a:lnTo>
                  <a:pt x="214" y="0"/>
                </a:lnTo>
                <a:lnTo>
                  <a:pt x="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0" y="9718040"/>
            <a:ext cx="7560310" cy="972820"/>
            <a:chOff x="56" y="15137"/>
            <a:chExt cx="11906" cy="1532"/>
          </a:xfrm>
        </p:grpSpPr>
        <p:sp>
          <p:nvSpPr>
            <p:cNvPr id="3" name="path"/>
            <p:cNvSpPr/>
            <p:nvPr/>
          </p:nvSpPr>
          <p:spPr>
            <a:xfrm>
              <a:off x="56" y="15137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2698" y="1764171"/>
            <a:ext cx="4577446" cy="2268994"/>
          </a:xfrm>
          <a:prstGeom prst="rect">
            <a:avLst/>
          </a:prstGeom>
        </p:spPr>
      </p:pic>
      <p:pic>
        <p:nvPicPr>
          <p:cNvPr id="227" name="picture 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0647" y="4633541"/>
            <a:ext cx="4127671" cy="2141230"/>
          </a:xfrm>
          <a:prstGeom prst="rect">
            <a:avLst/>
          </a:prstGeom>
        </p:spPr>
      </p:pic>
      <p:sp>
        <p:nvSpPr>
          <p:cNvPr id="229" name="textbox 229"/>
          <p:cNvSpPr/>
          <p:nvPr/>
        </p:nvSpPr>
        <p:spPr>
          <a:xfrm>
            <a:off x="75878" y="6858305"/>
            <a:ext cx="5908675" cy="10420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400" dirty="0"/>
          </a:p>
          <a:p>
            <a:pPr marL="80645" indent="-29210" algn="l" rtl="0" eaLnBrk="0">
              <a:lnSpc>
                <a:spcPct val="161000"/>
              </a:lnSpc>
              <a:spcBef>
                <a:spcPts val="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Subject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customer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test</a:t>
            </a:r>
            <a:r>
              <a:rPr sz="1400" spc="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60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graphicFrame>
        <p:nvGraphicFramePr>
          <p:cNvPr id="230" name="table 230"/>
          <p:cNvGraphicFramePr>
            <a:graphicFrameLocks noGrp="1"/>
          </p:cNvGraphicFramePr>
          <p:nvPr/>
        </p:nvGraphicFramePr>
        <p:xfrm>
          <a:off x="56807" y="452098"/>
          <a:ext cx="7482205" cy="59055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r>
                        <a:rPr sz="2400" spc="2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231" name="textbox 231"/>
          <p:cNvSpPr/>
          <p:nvPr/>
        </p:nvSpPr>
        <p:spPr>
          <a:xfrm>
            <a:off x="48251" y="8522844"/>
            <a:ext cx="3444875" cy="6362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x-none" altLang="x-none" sz="100" dirty="0"/>
          </a:p>
          <a:p>
            <a:pPr marL="90170" algn="l" rtl="0" eaLnBrk="0">
              <a:lnSpc>
                <a:spcPct val="112000"/>
              </a:lnSpc>
              <a:tabLst>
                <a:tab pos="1743710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3000"/>
              </a:lnSpc>
            </a:pPr>
            <a:endParaRPr lang="x-none" altLang="x-none" sz="700" dirty="0"/>
          </a:p>
          <a:p>
            <a:pPr marL="12700" algn="l" rtl="0" eaLnBrk="0">
              <a:lnSpc>
                <a:spcPts val="1775"/>
              </a:lnSpc>
              <a:spcBef>
                <a:spcPts val="5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sp>
        <p:nvSpPr>
          <p:cNvPr id="232" name="textbox 232"/>
          <p:cNvSpPr/>
          <p:nvPr/>
        </p:nvSpPr>
        <p:spPr>
          <a:xfrm>
            <a:off x="168687" y="10007020"/>
            <a:ext cx="2917189" cy="5632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r>
              <a:rPr sz="90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广东省东莞市沙田镇大泥同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正智慧科技园</a:t>
            </a:r>
            <a:endParaRPr lang="x-none" altLang="x-none" sz="900" dirty="0"/>
          </a:p>
          <a:p>
            <a:pPr marL="219710" indent="0" algn="l" rtl="0" eaLnBrk="0">
              <a:lnSpc>
                <a:spcPct val="123000"/>
              </a:lnSpc>
              <a:spcBef>
                <a:spcPts val="15"/>
              </a:spcBef>
            </a:pP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Dani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Tongzheng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smart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park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Shatian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Town</a:t>
            </a:r>
            <a:r>
              <a:rPr sz="70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Dongguan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</a:t>
            </a:r>
            <a:r>
              <a:rPr sz="700" spc="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Province</a:t>
            </a:r>
            <a:endParaRPr lang="x-none" altLang="x-none" sz="700" dirty="0"/>
          </a:p>
          <a:p>
            <a:pPr marL="117475" algn="l" rtl="0" eaLnBrk="0">
              <a:lnSpc>
                <a:spcPts val="1160"/>
              </a:lnSpc>
              <a:spcBef>
                <a:spcPts val="10"/>
              </a:spcBef>
              <a:tabLst>
                <a:tab pos="228600" algn="l"/>
              </a:tabLst>
            </a:pP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spc="90" baseline="-4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13360666005何小姐</a:t>
            </a:r>
            <a:r>
              <a:rPr sz="80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sales</a:t>
            </a:r>
            <a:r>
              <a:rPr sz="80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@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zzcooler.com</a:t>
            </a:r>
            <a:endParaRPr lang="x-none" altLang="x-none" sz="800" dirty="0"/>
          </a:p>
        </p:txBody>
      </p:sp>
      <p:sp>
        <p:nvSpPr>
          <p:cNvPr id="235" name="textbox 235"/>
          <p:cNvSpPr/>
          <p:nvPr/>
        </p:nvSpPr>
        <p:spPr>
          <a:xfrm>
            <a:off x="4426766" y="9651405"/>
            <a:ext cx="2899410" cy="4870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x-none" altLang="x-none" sz="100" dirty="0"/>
          </a:p>
          <a:p>
            <a:pPr algn="r" rtl="0" eaLnBrk="0">
              <a:lnSpc>
                <a:spcPct val="72000"/>
              </a:lnSpc>
            </a:pPr>
            <a:r>
              <a:rPr sz="1500" spc="0" dirty="0">
                <a:solidFill>
                  <a:srgbClr val="231F2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endParaRPr lang="x-none" altLang="x-none" sz="15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236" name="textbox 236"/>
          <p:cNvSpPr/>
          <p:nvPr/>
        </p:nvSpPr>
        <p:spPr>
          <a:xfrm>
            <a:off x="211398" y="4235196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237" name="textbox 237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-635" y="9718040"/>
            <a:ext cx="7560310" cy="990600"/>
            <a:chOff x="84" y="15110"/>
            <a:chExt cx="11906" cy="1560"/>
          </a:xfrm>
        </p:grpSpPr>
        <p:sp>
          <p:nvSpPr>
            <p:cNvPr id="3" name="path"/>
            <p:cNvSpPr/>
            <p:nvPr/>
          </p:nvSpPr>
          <p:spPr>
            <a:xfrm>
              <a:off x="84" y="15110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sp>
        <p:nvSpPr>
          <p:cNvPr id="36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249"/>
          <p:cNvSpPr/>
          <p:nvPr/>
        </p:nvSpPr>
        <p:spPr>
          <a:xfrm>
            <a:off x="68541" y="7401228"/>
            <a:ext cx="5908675" cy="2028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marL="80645" indent="-29210" algn="l" rtl="0" eaLnBrk="0">
              <a:lnSpc>
                <a:spcPct val="161000"/>
              </a:lnSpc>
              <a:spcBef>
                <a:spcPts val="50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Subject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customer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test</a:t>
            </a:r>
            <a:r>
              <a:rPr sz="1400" spc="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60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  <a:p>
            <a:pPr algn="l" rtl="0" eaLnBrk="0">
              <a:lnSpc>
                <a:spcPct val="108000"/>
              </a:lnSpc>
            </a:pPr>
            <a:endParaRPr lang="x-none" altLang="x-none" sz="1000" dirty="0"/>
          </a:p>
          <a:p>
            <a:pPr algn="l" rtl="0" eaLnBrk="0">
              <a:lnSpc>
                <a:spcPct val="109000"/>
              </a:lnSpc>
            </a:pPr>
            <a:endParaRPr lang="x-none" altLang="x-none" sz="1000" dirty="0"/>
          </a:p>
          <a:p>
            <a:pPr marL="40640" algn="l" rtl="0" eaLnBrk="0">
              <a:lnSpc>
                <a:spcPct val="112000"/>
              </a:lnSpc>
              <a:spcBef>
                <a:spcPts val="485"/>
              </a:spcBef>
              <a:tabLst>
                <a:tab pos="1693545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600" dirty="0"/>
          </a:p>
          <a:p>
            <a:pPr marL="21590" algn="l" rtl="0" eaLnBrk="0">
              <a:lnSpc>
                <a:spcPts val="1775"/>
              </a:lnSpc>
              <a:spcBef>
                <a:spcPts val="0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pic>
        <p:nvPicPr>
          <p:cNvPr id="250" name="picture 2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8804" y="4702462"/>
            <a:ext cx="4504328" cy="2336620"/>
          </a:xfrm>
          <a:prstGeom prst="rect">
            <a:avLst/>
          </a:prstGeom>
        </p:spPr>
      </p:pic>
      <p:pic>
        <p:nvPicPr>
          <p:cNvPr id="251" name="picture 2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3598" y="1796963"/>
            <a:ext cx="4597575" cy="2001060"/>
          </a:xfrm>
          <a:prstGeom prst="rect">
            <a:avLst/>
          </a:prstGeom>
        </p:spPr>
      </p:pic>
      <p:graphicFrame>
        <p:nvGraphicFramePr>
          <p:cNvPr id="253" name="table 253"/>
          <p:cNvGraphicFramePr>
            <a:graphicFrameLocks noGrp="1"/>
          </p:cNvGraphicFramePr>
          <p:nvPr/>
        </p:nvGraphicFramePr>
        <p:xfrm>
          <a:off x="56807" y="452098"/>
          <a:ext cx="7482205" cy="59055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</a:t>
                      </a:r>
                      <a:r>
                        <a:rPr sz="2400" spc="2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257" name="textbox 257"/>
          <p:cNvSpPr/>
          <p:nvPr/>
        </p:nvSpPr>
        <p:spPr>
          <a:xfrm>
            <a:off x="4490266" y="9646255"/>
            <a:ext cx="2899410" cy="495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x-none" altLang="x-none" sz="100" dirty="0"/>
          </a:p>
          <a:p>
            <a:pPr algn="r" rtl="0" eaLnBrk="0">
              <a:lnSpc>
                <a:spcPct val="87000"/>
              </a:lnSpc>
            </a:pPr>
            <a:r>
              <a:rPr sz="1300" spc="-20" dirty="0">
                <a:solidFill>
                  <a:srgbClr val="231F20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10</a:t>
            </a:r>
            <a:endParaRPr lang="x-none" altLang="x-none" sz="13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258" name="textbox 258"/>
          <p:cNvSpPr/>
          <p:nvPr/>
        </p:nvSpPr>
        <p:spPr>
          <a:xfrm>
            <a:off x="189388" y="4286555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259" name="textbox 259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sp>
        <p:nvSpPr>
          <p:cNvPr id="268" name="path"/>
          <p:cNvSpPr/>
          <p:nvPr/>
        </p:nvSpPr>
        <p:spPr>
          <a:xfrm>
            <a:off x="6580137" y="131865"/>
            <a:ext cx="136032" cy="0"/>
          </a:xfrm>
          <a:custGeom>
            <a:avLst/>
            <a:gdLst/>
            <a:ahLst/>
            <a:cxnLst/>
            <a:rect l="0" t="0" r="0" b="0"/>
            <a:pathLst>
              <a:path w="214">
                <a:moveTo>
                  <a:pt x="0" y="0"/>
                </a:moveTo>
                <a:lnTo>
                  <a:pt x="214" y="0"/>
                </a:lnTo>
                <a:lnTo>
                  <a:pt x="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-635" y="9718040"/>
            <a:ext cx="7560310" cy="990600"/>
            <a:chOff x="84" y="15110"/>
            <a:chExt cx="11906" cy="1560"/>
          </a:xfrm>
        </p:grpSpPr>
        <p:sp>
          <p:nvSpPr>
            <p:cNvPr id="2" name="path"/>
            <p:cNvSpPr/>
            <p:nvPr/>
          </p:nvSpPr>
          <p:spPr>
            <a:xfrm>
              <a:off x="84" y="15110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sp>
        <p:nvSpPr>
          <p:cNvPr id="36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box 271"/>
          <p:cNvSpPr/>
          <p:nvPr/>
        </p:nvSpPr>
        <p:spPr>
          <a:xfrm>
            <a:off x="68541" y="7401228"/>
            <a:ext cx="5908675" cy="2028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marL="80645" indent="-29210" algn="l" rtl="0" eaLnBrk="0">
              <a:lnSpc>
                <a:spcPct val="161000"/>
              </a:lnSpc>
              <a:spcBef>
                <a:spcPts val="50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Subject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customer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test</a:t>
            </a:r>
            <a:r>
              <a:rPr sz="1400" spc="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80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  <a:p>
            <a:pPr algn="l" rtl="0" eaLnBrk="0">
              <a:lnSpc>
                <a:spcPct val="108000"/>
              </a:lnSpc>
            </a:pPr>
            <a:endParaRPr lang="x-none" altLang="x-none" sz="1000" dirty="0"/>
          </a:p>
          <a:p>
            <a:pPr algn="l" rtl="0" eaLnBrk="0">
              <a:lnSpc>
                <a:spcPct val="109000"/>
              </a:lnSpc>
            </a:pPr>
            <a:endParaRPr lang="x-none" altLang="x-none" sz="1000" dirty="0"/>
          </a:p>
          <a:p>
            <a:pPr marL="40640" algn="l" rtl="0" eaLnBrk="0">
              <a:lnSpc>
                <a:spcPct val="112000"/>
              </a:lnSpc>
              <a:spcBef>
                <a:spcPts val="485"/>
              </a:spcBef>
              <a:tabLst>
                <a:tab pos="1693545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600" dirty="0"/>
          </a:p>
          <a:p>
            <a:pPr marL="21590" algn="l" rtl="0" eaLnBrk="0">
              <a:lnSpc>
                <a:spcPts val="1775"/>
              </a:lnSpc>
              <a:spcBef>
                <a:spcPts val="0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pic>
        <p:nvPicPr>
          <p:cNvPr id="272" name="picture 2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09426" y="1869554"/>
            <a:ext cx="5173131" cy="2195447"/>
          </a:xfrm>
          <a:prstGeom prst="rect">
            <a:avLst/>
          </a:prstGeom>
        </p:spPr>
      </p:pic>
      <p:pic>
        <p:nvPicPr>
          <p:cNvPr id="273" name="picture 2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9179" y="4700627"/>
            <a:ext cx="4118418" cy="2136430"/>
          </a:xfrm>
          <a:prstGeom prst="rect">
            <a:avLst/>
          </a:prstGeom>
        </p:spPr>
      </p:pic>
      <p:graphicFrame>
        <p:nvGraphicFramePr>
          <p:cNvPr id="275" name="table 275"/>
          <p:cNvGraphicFramePr>
            <a:graphicFrameLocks noGrp="1"/>
          </p:cNvGraphicFramePr>
          <p:nvPr/>
        </p:nvGraphicFramePr>
        <p:xfrm>
          <a:off x="56807" y="452098"/>
          <a:ext cx="7482205" cy="59055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</a:t>
                      </a:r>
                      <a:r>
                        <a:rPr sz="2400" spc="2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276" name="textbox 276"/>
          <p:cNvSpPr/>
          <p:nvPr/>
        </p:nvSpPr>
        <p:spPr>
          <a:xfrm>
            <a:off x="189007" y="9993685"/>
            <a:ext cx="2917189" cy="5765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x-none" altLang="x-none" sz="100" dirty="0"/>
          </a:p>
          <a:p>
            <a:pPr marL="212725" algn="l" rtl="0" eaLnBrk="0">
              <a:lnSpc>
                <a:spcPct val="91000"/>
              </a:lnSpc>
            </a:pPr>
            <a:r>
              <a:rPr sz="90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广东省东莞市沙田镇大泥同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正智慧科技园</a:t>
            </a:r>
            <a:endParaRPr lang="x-none" altLang="x-none" sz="900" dirty="0"/>
          </a:p>
          <a:p>
            <a:pPr marL="219710" indent="0" algn="l" rtl="0" eaLnBrk="0">
              <a:lnSpc>
                <a:spcPct val="124000"/>
              </a:lnSpc>
              <a:spcBef>
                <a:spcPts val="20"/>
              </a:spcBef>
            </a:pP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Dani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Tongzheng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smart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park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Shatian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Town</a:t>
            </a:r>
            <a:r>
              <a:rPr sz="70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Dongguan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</a:t>
            </a:r>
            <a:r>
              <a:rPr sz="700" spc="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Province</a:t>
            </a:r>
            <a:endParaRPr lang="x-none" altLang="x-none" sz="700" dirty="0"/>
          </a:p>
          <a:p>
            <a:pPr marL="117475" algn="l" rtl="0" eaLnBrk="0">
              <a:lnSpc>
                <a:spcPts val="1170"/>
              </a:lnSpc>
              <a:spcBef>
                <a:spcPts val="80"/>
              </a:spcBef>
              <a:tabLst>
                <a:tab pos="228600" algn="l"/>
              </a:tabLst>
            </a:pP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80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13360666005何小姐       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sales</a:t>
            </a:r>
            <a:r>
              <a:rPr sz="80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@zzcooler.com</a:t>
            </a:r>
            <a:endParaRPr lang="x-none" altLang="x-none" sz="800" dirty="0"/>
          </a:p>
        </p:txBody>
      </p:sp>
      <p:sp>
        <p:nvSpPr>
          <p:cNvPr id="279" name="textbox 279"/>
          <p:cNvSpPr/>
          <p:nvPr/>
        </p:nvSpPr>
        <p:spPr>
          <a:xfrm>
            <a:off x="4440736" y="9595670"/>
            <a:ext cx="2899410" cy="5003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algn="r" rtl="0" eaLnBrk="0">
              <a:lnSpc>
                <a:spcPct val="90000"/>
              </a:lnSpc>
            </a:pPr>
            <a:r>
              <a:rPr sz="1300" spc="-50" dirty="0">
                <a:solidFill>
                  <a:srgbClr val="231F20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11</a:t>
            </a:r>
            <a:endParaRPr lang="x-none" altLang="x-none" sz="13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280" name="textbox 280"/>
          <p:cNvSpPr/>
          <p:nvPr/>
        </p:nvSpPr>
        <p:spPr>
          <a:xfrm>
            <a:off x="189388" y="4286555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281" name="textbox 281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-635" y="9704070"/>
            <a:ext cx="7560310" cy="990600"/>
            <a:chOff x="84" y="15110"/>
            <a:chExt cx="11906" cy="1560"/>
          </a:xfrm>
        </p:grpSpPr>
        <p:sp>
          <p:nvSpPr>
            <p:cNvPr id="2" name="path"/>
            <p:cNvSpPr/>
            <p:nvPr/>
          </p:nvSpPr>
          <p:spPr>
            <a:xfrm>
              <a:off x="84" y="15110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sp>
        <p:nvSpPr>
          <p:cNvPr id="36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2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8488" y="1827624"/>
            <a:ext cx="5907210" cy="2307503"/>
          </a:xfrm>
          <a:prstGeom prst="rect">
            <a:avLst/>
          </a:prstGeom>
        </p:spPr>
      </p:pic>
      <p:sp>
        <p:nvSpPr>
          <p:cNvPr id="294" name="textbox 294"/>
          <p:cNvSpPr/>
          <p:nvPr/>
        </p:nvSpPr>
        <p:spPr>
          <a:xfrm>
            <a:off x="123786" y="7397418"/>
            <a:ext cx="5908675" cy="2028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marL="80645" indent="-29210" algn="l" rtl="0" eaLnBrk="0">
              <a:lnSpc>
                <a:spcPct val="161000"/>
              </a:lnSpc>
              <a:spcBef>
                <a:spcPts val="50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Subject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customer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test</a:t>
            </a:r>
            <a:r>
              <a:rPr sz="1400" spc="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80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  <a:p>
            <a:pPr algn="l" rtl="0" eaLnBrk="0">
              <a:lnSpc>
                <a:spcPct val="108000"/>
              </a:lnSpc>
            </a:pPr>
            <a:endParaRPr lang="x-none" altLang="x-none" sz="1000" dirty="0"/>
          </a:p>
          <a:p>
            <a:pPr algn="l" rtl="0" eaLnBrk="0">
              <a:lnSpc>
                <a:spcPct val="109000"/>
              </a:lnSpc>
            </a:pPr>
            <a:endParaRPr lang="x-none" altLang="x-none" sz="1000" dirty="0"/>
          </a:p>
          <a:p>
            <a:pPr marL="40640" algn="l" rtl="0" eaLnBrk="0">
              <a:lnSpc>
                <a:spcPct val="112000"/>
              </a:lnSpc>
              <a:spcBef>
                <a:spcPts val="485"/>
              </a:spcBef>
              <a:tabLst>
                <a:tab pos="1693545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600" dirty="0"/>
          </a:p>
          <a:p>
            <a:pPr marL="21590" algn="l" rtl="0" eaLnBrk="0">
              <a:lnSpc>
                <a:spcPts val="1775"/>
              </a:lnSpc>
              <a:spcBef>
                <a:spcPts val="0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pic>
        <p:nvPicPr>
          <p:cNvPr id="295" name="picture 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63607" y="4704245"/>
            <a:ext cx="4238116" cy="2198523"/>
          </a:xfrm>
          <a:prstGeom prst="rect">
            <a:avLst/>
          </a:prstGeom>
        </p:spPr>
      </p:pic>
      <p:graphicFrame>
        <p:nvGraphicFramePr>
          <p:cNvPr id="297" name="table 297"/>
          <p:cNvGraphicFramePr>
            <a:graphicFrameLocks noGrp="1"/>
          </p:cNvGraphicFramePr>
          <p:nvPr/>
        </p:nvGraphicFramePr>
        <p:xfrm>
          <a:off x="56807" y="452098"/>
          <a:ext cx="7482205" cy="59055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</a:t>
                      </a:r>
                      <a:r>
                        <a:rPr sz="2400" spc="2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301" name="textbox 301"/>
          <p:cNvSpPr/>
          <p:nvPr/>
        </p:nvSpPr>
        <p:spPr>
          <a:xfrm>
            <a:off x="4464866" y="9618954"/>
            <a:ext cx="2899410" cy="5035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algn="r" rtl="0" eaLnBrk="0">
              <a:lnSpc>
                <a:spcPct val="91000"/>
              </a:lnSpc>
            </a:pPr>
            <a:r>
              <a:rPr sz="1300" spc="-20" dirty="0">
                <a:solidFill>
                  <a:srgbClr val="231F20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12</a:t>
            </a:r>
            <a:endParaRPr lang="x-none" altLang="x-none" sz="13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302" name="textbox 302"/>
          <p:cNvSpPr/>
          <p:nvPr/>
        </p:nvSpPr>
        <p:spPr>
          <a:xfrm>
            <a:off x="189388" y="4286555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303" name="textbox 303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sp>
        <p:nvSpPr>
          <p:cNvPr id="312" name="path"/>
          <p:cNvSpPr/>
          <p:nvPr/>
        </p:nvSpPr>
        <p:spPr>
          <a:xfrm>
            <a:off x="6589028" y="121467"/>
            <a:ext cx="136034" cy="0"/>
          </a:xfrm>
          <a:custGeom>
            <a:avLst/>
            <a:gdLst/>
            <a:ahLst/>
            <a:cxnLst/>
            <a:rect l="0" t="0" r="0" b="0"/>
            <a:pathLst>
              <a:path w="214">
                <a:moveTo>
                  <a:pt x="0" y="0"/>
                </a:moveTo>
                <a:lnTo>
                  <a:pt x="214" y="0"/>
                </a:lnTo>
                <a:lnTo>
                  <a:pt x="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3" name="path"/>
          <p:cNvSpPr/>
          <p:nvPr/>
        </p:nvSpPr>
        <p:spPr>
          <a:xfrm>
            <a:off x="6592510" y="115254"/>
            <a:ext cx="135828" cy="0"/>
          </a:xfrm>
          <a:custGeom>
            <a:avLst/>
            <a:gdLst/>
            <a:ahLst/>
            <a:cxnLst/>
            <a:rect l="0" t="0" r="0" b="0"/>
            <a:pathLst>
              <a:path w="213">
                <a:moveTo>
                  <a:pt x="0" y="0"/>
                </a:moveTo>
                <a:lnTo>
                  <a:pt x="213" y="0"/>
                </a:lnTo>
                <a:lnTo>
                  <a:pt x="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-635" y="9704070"/>
            <a:ext cx="7560310" cy="990600"/>
            <a:chOff x="84" y="15110"/>
            <a:chExt cx="11906" cy="1560"/>
          </a:xfrm>
        </p:grpSpPr>
        <p:sp>
          <p:nvSpPr>
            <p:cNvPr id="2" name="path"/>
            <p:cNvSpPr/>
            <p:nvPr/>
          </p:nvSpPr>
          <p:spPr>
            <a:xfrm>
              <a:off x="84" y="15110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sp>
        <p:nvSpPr>
          <p:cNvPr id="36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box 315"/>
          <p:cNvSpPr/>
          <p:nvPr/>
        </p:nvSpPr>
        <p:spPr>
          <a:xfrm>
            <a:off x="68541" y="7401228"/>
            <a:ext cx="5908675" cy="2028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marL="80645" indent="-29210" algn="l" rtl="0" eaLnBrk="0">
              <a:lnSpc>
                <a:spcPct val="161000"/>
              </a:lnSpc>
              <a:spcBef>
                <a:spcPts val="50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Subject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customer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test</a:t>
            </a:r>
            <a:r>
              <a:rPr sz="1400" spc="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92系列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92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  <a:p>
            <a:pPr algn="l" rtl="0" eaLnBrk="0">
              <a:lnSpc>
                <a:spcPct val="108000"/>
              </a:lnSpc>
            </a:pPr>
            <a:endParaRPr lang="x-none" altLang="x-none" sz="1000" dirty="0"/>
          </a:p>
          <a:p>
            <a:pPr algn="l" rtl="0" eaLnBrk="0">
              <a:lnSpc>
                <a:spcPct val="109000"/>
              </a:lnSpc>
            </a:pPr>
            <a:endParaRPr lang="x-none" altLang="x-none" sz="1000" dirty="0"/>
          </a:p>
          <a:p>
            <a:pPr marL="40640" algn="l" rtl="0" eaLnBrk="0">
              <a:lnSpc>
                <a:spcPct val="112000"/>
              </a:lnSpc>
              <a:spcBef>
                <a:spcPts val="485"/>
              </a:spcBef>
              <a:tabLst>
                <a:tab pos="1693545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600" dirty="0"/>
          </a:p>
          <a:p>
            <a:pPr marL="21590" algn="l" rtl="0" eaLnBrk="0">
              <a:lnSpc>
                <a:spcPts val="1775"/>
              </a:lnSpc>
              <a:spcBef>
                <a:spcPts val="0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pic>
        <p:nvPicPr>
          <p:cNvPr id="316" name="picture 3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16893" y="1961201"/>
            <a:ext cx="5386458" cy="1996850"/>
          </a:xfrm>
          <a:prstGeom prst="rect">
            <a:avLst/>
          </a:prstGeom>
        </p:spPr>
      </p:pic>
      <p:pic>
        <p:nvPicPr>
          <p:cNvPr id="317" name="picture 3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9843" y="4839057"/>
            <a:ext cx="4323251" cy="2242687"/>
          </a:xfrm>
          <a:prstGeom prst="rect">
            <a:avLst/>
          </a:prstGeom>
        </p:spPr>
      </p:pic>
      <p:graphicFrame>
        <p:nvGraphicFramePr>
          <p:cNvPr id="319" name="table 319"/>
          <p:cNvGraphicFramePr>
            <a:graphicFrameLocks noGrp="1"/>
          </p:cNvGraphicFramePr>
          <p:nvPr/>
        </p:nvGraphicFramePr>
        <p:xfrm>
          <a:off x="56807" y="452098"/>
          <a:ext cx="7482205" cy="59055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</a:t>
                      </a:r>
                      <a:r>
                        <a:rPr sz="2400" spc="2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320" name="textbox 320"/>
          <p:cNvSpPr/>
          <p:nvPr/>
        </p:nvSpPr>
        <p:spPr>
          <a:xfrm>
            <a:off x="168687" y="10007020"/>
            <a:ext cx="2917189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x-none" altLang="x-none" sz="100" dirty="0"/>
          </a:p>
          <a:p>
            <a:pPr marL="212725" algn="l" rtl="0" eaLnBrk="0">
              <a:lnSpc>
                <a:spcPct val="91000"/>
              </a:lnSpc>
            </a:pPr>
            <a:r>
              <a:rPr sz="90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广东省东莞市沙田镇大泥同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正智慧科技园</a:t>
            </a:r>
            <a:endParaRPr lang="x-none" altLang="x-none" sz="900" dirty="0"/>
          </a:p>
          <a:p>
            <a:pPr marL="219710" indent="0" algn="l" rtl="0" eaLnBrk="0">
              <a:lnSpc>
                <a:spcPct val="124000"/>
              </a:lnSpc>
              <a:spcBef>
                <a:spcPts val="15"/>
              </a:spcBef>
            </a:pP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Dani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Tongzheng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smart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park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Shatian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Town</a:t>
            </a:r>
            <a:r>
              <a:rPr sz="70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Dongguan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</a:t>
            </a:r>
            <a:r>
              <a:rPr sz="700" spc="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Province</a:t>
            </a:r>
            <a:endParaRPr lang="x-none" altLang="x-none" sz="700" dirty="0"/>
          </a:p>
          <a:p>
            <a:pPr marL="117475" algn="l" rtl="0" eaLnBrk="0">
              <a:lnSpc>
                <a:spcPts val="1165"/>
              </a:lnSpc>
              <a:spcBef>
                <a:spcPts val="10"/>
              </a:spcBef>
              <a:tabLst>
                <a:tab pos="228600" algn="l"/>
              </a:tabLst>
            </a:pP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spc="90" baseline="1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13360666005何小姐</a:t>
            </a:r>
            <a:r>
              <a:rPr sz="80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scales</a:t>
            </a:r>
            <a:r>
              <a:rPr sz="80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@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zzooler.com</a:t>
            </a:r>
            <a:endParaRPr lang="x-none" altLang="x-none" sz="800" dirty="0"/>
          </a:p>
        </p:txBody>
      </p:sp>
      <p:sp>
        <p:nvSpPr>
          <p:cNvPr id="323" name="textbox 323"/>
          <p:cNvSpPr/>
          <p:nvPr/>
        </p:nvSpPr>
        <p:spPr>
          <a:xfrm>
            <a:off x="4454706" y="9592919"/>
            <a:ext cx="2899410" cy="5035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algn="r" rtl="0" eaLnBrk="0">
              <a:lnSpc>
                <a:spcPct val="91000"/>
              </a:lnSpc>
            </a:pPr>
            <a:r>
              <a:rPr sz="1300" spc="-20" dirty="0">
                <a:solidFill>
                  <a:srgbClr val="231F20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13</a:t>
            </a:r>
            <a:endParaRPr lang="x-none" altLang="x-none" sz="13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324" name="textbox 324"/>
          <p:cNvSpPr/>
          <p:nvPr/>
        </p:nvSpPr>
        <p:spPr>
          <a:xfrm>
            <a:off x="189388" y="4286555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325" name="textbox 325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-635" y="9704070"/>
            <a:ext cx="7560310" cy="990600"/>
            <a:chOff x="84" y="15110"/>
            <a:chExt cx="11906" cy="1560"/>
          </a:xfrm>
        </p:grpSpPr>
        <p:sp>
          <p:nvSpPr>
            <p:cNvPr id="2" name="path"/>
            <p:cNvSpPr/>
            <p:nvPr/>
          </p:nvSpPr>
          <p:spPr>
            <a:xfrm>
              <a:off x="84" y="15110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sp>
        <p:nvSpPr>
          <p:cNvPr id="36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box 337"/>
          <p:cNvSpPr/>
          <p:nvPr/>
        </p:nvSpPr>
        <p:spPr>
          <a:xfrm>
            <a:off x="68541" y="7401228"/>
            <a:ext cx="5908675" cy="2028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marL="80645" indent="-29210" algn="l" rtl="0" eaLnBrk="0">
              <a:lnSpc>
                <a:spcPct val="161000"/>
              </a:lnSpc>
              <a:spcBef>
                <a:spcPts val="50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Subject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customer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test</a:t>
            </a:r>
            <a:r>
              <a:rPr sz="1400" spc="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80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  <a:p>
            <a:pPr algn="l" rtl="0" eaLnBrk="0">
              <a:lnSpc>
                <a:spcPct val="108000"/>
              </a:lnSpc>
            </a:pPr>
            <a:endParaRPr lang="x-none" altLang="x-none" sz="1000" dirty="0"/>
          </a:p>
          <a:p>
            <a:pPr algn="l" rtl="0" eaLnBrk="0">
              <a:lnSpc>
                <a:spcPct val="109000"/>
              </a:lnSpc>
            </a:pPr>
            <a:endParaRPr lang="x-none" altLang="x-none" sz="1000" dirty="0"/>
          </a:p>
          <a:p>
            <a:pPr marL="40640" algn="l" rtl="0" eaLnBrk="0">
              <a:lnSpc>
                <a:spcPct val="112000"/>
              </a:lnSpc>
              <a:spcBef>
                <a:spcPts val="485"/>
              </a:spcBef>
              <a:tabLst>
                <a:tab pos="1693545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600" dirty="0"/>
          </a:p>
          <a:p>
            <a:pPr marL="21590" algn="l" rtl="0" eaLnBrk="0">
              <a:lnSpc>
                <a:spcPts val="1775"/>
              </a:lnSpc>
              <a:spcBef>
                <a:spcPts val="0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pic>
        <p:nvPicPr>
          <p:cNvPr id="338" name="picture 3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6814" y="1978580"/>
            <a:ext cx="5226732" cy="1754630"/>
          </a:xfrm>
          <a:prstGeom prst="rect">
            <a:avLst/>
          </a:prstGeom>
        </p:spPr>
      </p:pic>
      <p:pic>
        <p:nvPicPr>
          <p:cNvPr id="339" name="picture 3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47298" y="4930378"/>
            <a:ext cx="3927480" cy="2037381"/>
          </a:xfrm>
          <a:prstGeom prst="rect">
            <a:avLst/>
          </a:prstGeom>
        </p:spPr>
      </p:pic>
      <p:graphicFrame>
        <p:nvGraphicFramePr>
          <p:cNvPr id="341" name="table 341"/>
          <p:cNvGraphicFramePr>
            <a:graphicFrameLocks noGrp="1"/>
          </p:cNvGraphicFramePr>
          <p:nvPr/>
        </p:nvGraphicFramePr>
        <p:xfrm>
          <a:off x="56807" y="452098"/>
          <a:ext cx="7482205" cy="59055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</a:t>
                      </a:r>
                      <a:r>
                        <a:rPr sz="2400" spc="2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342" name="textbox 342"/>
          <p:cNvSpPr/>
          <p:nvPr/>
        </p:nvSpPr>
        <p:spPr>
          <a:xfrm>
            <a:off x="168687" y="10007020"/>
            <a:ext cx="2917189" cy="5695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x-none" altLang="x-none" sz="100" dirty="0"/>
          </a:p>
          <a:p>
            <a:pPr marL="212725" algn="l" rtl="0" eaLnBrk="0">
              <a:lnSpc>
                <a:spcPct val="91000"/>
              </a:lnSpc>
            </a:pPr>
            <a:r>
              <a:rPr sz="90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广东省东莞市沙田镇大泥同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正智慧科技园</a:t>
            </a:r>
            <a:endParaRPr lang="x-none" altLang="x-none" sz="900" dirty="0"/>
          </a:p>
          <a:p>
            <a:pPr marL="219710" indent="0" algn="l" rtl="0" eaLnBrk="0">
              <a:lnSpc>
                <a:spcPct val="124000"/>
              </a:lnSpc>
              <a:spcBef>
                <a:spcPts val="20"/>
              </a:spcBef>
            </a:pP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Dani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Tongzheng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smart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park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Shatian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Town</a:t>
            </a:r>
            <a:r>
              <a:rPr sz="70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Dongguan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</a:t>
            </a:r>
            <a:r>
              <a:rPr sz="700" spc="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Province</a:t>
            </a:r>
            <a:endParaRPr lang="x-none" altLang="x-none" sz="700" dirty="0"/>
          </a:p>
          <a:p>
            <a:pPr marL="117475" algn="l" rtl="0" eaLnBrk="0">
              <a:lnSpc>
                <a:spcPts val="1170"/>
              </a:lnSpc>
              <a:spcBef>
                <a:spcPts val="25"/>
              </a:spcBef>
              <a:tabLst>
                <a:tab pos="228600" algn="l"/>
              </a:tabLst>
            </a:pP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spc="100" baseline="1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13360666005何小姐</a:t>
            </a:r>
            <a:r>
              <a:rPr sz="80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scales</a:t>
            </a:r>
            <a:r>
              <a:rPr sz="80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@zzooler.com</a:t>
            </a:r>
            <a:endParaRPr lang="x-none" altLang="x-none" sz="800" dirty="0"/>
          </a:p>
        </p:txBody>
      </p:sp>
      <p:sp>
        <p:nvSpPr>
          <p:cNvPr id="345" name="textbox 345"/>
          <p:cNvSpPr/>
          <p:nvPr/>
        </p:nvSpPr>
        <p:spPr>
          <a:xfrm>
            <a:off x="4450896" y="9581204"/>
            <a:ext cx="2899410" cy="495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x-none" altLang="x-none" sz="100" dirty="0"/>
          </a:p>
          <a:p>
            <a:pPr algn="r" rtl="0" eaLnBrk="0">
              <a:lnSpc>
                <a:spcPct val="81000"/>
              </a:lnSpc>
            </a:pPr>
            <a:r>
              <a:rPr sz="1400" spc="-60" dirty="0">
                <a:solidFill>
                  <a:srgbClr val="231F20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14</a:t>
            </a:r>
            <a:endParaRPr lang="x-none" altLang="x-none" sz="14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346" name="textbox 346"/>
          <p:cNvSpPr/>
          <p:nvPr/>
        </p:nvSpPr>
        <p:spPr>
          <a:xfrm>
            <a:off x="189388" y="4286555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347" name="textbox 347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sp>
        <p:nvSpPr>
          <p:cNvPr id="356" name="path"/>
          <p:cNvSpPr/>
          <p:nvPr/>
        </p:nvSpPr>
        <p:spPr>
          <a:xfrm>
            <a:off x="6589028" y="121467"/>
            <a:ext cx="136034" cy="0"/>
          </a:xfrm>
          <a:custGeom>
            <a:avLst/>
            <a:gdLst/>
            <a:ahLst/>
            <a:cxnLst/>
            <a:rect l="0" t="0" r="0" b="0"/>
            <a:pathLst>
              <a:path w="214">
                <a:moveTo>
                  <a:pt x="0" y="0"/>
                </a:moveTo>
                <a:lnTo>
                  <a:pt x="214" y="0"/>
                </a:lnTo>
                <a:lnTo>
                  <a:pt x="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7" name="path"/>
          <p:cNvSpPr/>
          <p:nvPr/>
        </p:nvSpPr>
        <p:spPr>
          <a:xfrm>
            <a:off x="6592510" y="115254"/>
            <a:ext cx="135828" cy="0"/>
          </a:xfrm>
          <a:custGeom>
            <a:avLst/>
            <a:gdLst/>
            <a:ahLst/>
            <a:cxnLst/>
            <a:rect l="0" t="0" r="0" b="0"/>
            <a:pathLst>
              <a:path w="213">
                <a:moveTo>
                  <a:pt x="0" y="0"/>
                </a:moveTo>
                <a:lnTo>
                  <a:pt x="213" y="0"/>
                </a:lnTo>
                <a:lnTo>
                  <a:pt x="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-635" y="9704070"/>
            <a:ext cx="7560310" cy="990600"/>
            <a:chOff x="84" y="15110"/>
            <a:chExt cx="11906" cy="1560"/>
          </a:xfrm>
        </p:grpSpPr>
        <p:sp>
          <p:nvSpPr>
            <p:cNvPr id="2" name="path"/>
            <p:cNvSpPr/>
            <p:nvPr/>
          </p:nvSpPr>
          <p:spPr>
            <a:xfrm>
              <a:off x="84" y="15110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sp>
        <p:nvSpPr>
          <p:cNvPr id="36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box 359"/>
          <p:cNvSpPr/>
          <p:nvPr/>
        </p:nvSpPr>
        <p:spPr>
          <a:xfrm>
            <a:off x="68541" y="7401228"/>
            <a:ext cx="5908675" cy="2028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marL="80645" indent="-29210" algn="l" rtl="0" eaLnBrk="0">
              <a:lnSpc>
                <a:spcPct val="161000"/>
              </a:lnSpc>
              <a:spcBef>
                <a:spcPts val="50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 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/Subject to customer test)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80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  <a:p>
            <a:pPr algn="l" rtl="0" eaLnBrk="0">
              <a:lnSpc>
                <a:spcPct val="108000"/>
              </a:lnSpc>
            </a:pPr>
            <a:endParaRPr lang="x-none" altLang="x-none" sz="1000" dirty="0"/>
          </a:p>
          <a:p>
            <a:pPr algn="l" rtl="0" eaLnBrk="0">
              <a:lnSpc>
                <a:spcPct val="109000"/>
              </a:lnSpc>
            </a:pPr>
            <a:endParaRPr lang="x-none" altLang="x-none" sz="1000" dirty="0"/>
          </a:p>
          <a:p>
            <a:pPr marL="40640" algn="l" rtl="0" eaLnBrk="0">
              <a:lnSpc>
                <a:spcPct val="112000"/>
              </a:lnSpc>
              <a:spcBef>
                <a:spcPts val="485"/>
              </a:spcBef>
              <a:tabLst>
                <a:tab pos="1693545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600" dirty="0"/>
          </a:p>
          <a:p>
            <a:pPr marL="21590" algn="l" rtl="0" eaLnBrk="0">
              <a:lnSpc>
                <a:spcPts val="1775"/>
              </a:lnSpc>
              <a:spcBef>
                <a:spcPts val="0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pic>
        <p:nvPicPr>
          <p:cNvPr id="360" name="picture 3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1706" y="4952396"/>
            <a:ext cx="4313401" cy="2237578"/>
          </a:xfrm>
          <a:prstGeom prst="rect">
            <a:avLst/>
          </a:prstGeom>
        </p:spPr>
      </p:pic>
      <p:pic>
        <p:nvPicPr>
          <p:cNvPr id="361" name="picture 3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8413" y="1929425"/>
            <a:ext cx="3844330" cy="2378152"/>
          </a:xfrm>
          <a:prstGeom prst="rect">
            <a:avLst/>
          </a:prstGeom>
        </p:spPr>
      </p:pic>
      <p:graphicFrame>
        <p:nvGraphicFramePr>
          <p:cNvPr id="363" name="table 363"/>
          <p:cNvGraphicFramePr>
            <a:graphicFrameLocks noGrp="1"/>
          </p:cNvGraphicFramePr>
          <p:nvPr/>
        </p:nvGraphicFramePr>
        <p:xfrm>
          <a:off x="56807" y="452098"/>
          <a:ext cx="7482205" cy="59055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r>
                        <a:rPr sz="2400" spc="1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364" name="textbox 364"/>
          <p:cNvSpPr/>
          <p:nvPr/>
        </p:nvSpPr>
        <p:spPr>
          <a:xfrm>
            <a:off x="168687" y="10007020"/>
            <a:ext cx="2917189" cy="5753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x-none" altLang="x-none" sz="100" dirty="0"/>
          </a:p>
          <a:p>
            <a:pPr marL="212725" algn="l" rtl="0" eaLnBrk="0">
              <a:lnSpc>
                <a:spcPct val="91000"/>
              </a:lnSpc>
            </a:pPr>
            <a:r>
              <a:rPr sz="90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广东省东莞市沙田镇大泥同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正智慧科技园</a:t>
            </a:r>
            <a:endParaRPr lang="x-none" altLang="x-none" sz="900" dirty="0"/>
          </a:p>
          <a:p>
            <a:pPr marL="219710" indent="0" algn="l" rtl="0" eaLnBrk="0">
              <a:lnSpc>
                <a:spcPct val="124000"/>
              </a:lnSpc>
              <a:spcBef>
                <a:spcPts val="20"/>
              </a:spcBef>
            </a:pP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Dani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Tongzheng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smart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park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Shatian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Town</a:t>
            </a:r>
            <a:r>
              <a:rPr sz="70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Dongguan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</a:t>
            </a:r>
            <a:r>
              <a:rPr sz="700" spc="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Province</a:t>
            </a:r>
            <a:endParaRPr lang="x-none" altLang="x-none" sz="700" dirty="0"/>
          </a:p>
          <a:p>
            <a:pPr marL="117475" algn="l" rtl="0" eaLnBrk="0">
              <a:lnSpc>
                <a:spcPts val="1170"/>
              </a:lnSpc>
              <a:spcBef>
                <a:spcPts val="70"/>
              </a:spcBef>
              <a:tabLst>
                <a:tab pos="228600" algn="l"/>
              </a:tabLst>
            </a:pP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80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13360666005何小姐      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scales</a:t>
            </a:r>
            <a:r>
              <a:rPr sz="80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1@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zzooler</a:t>
            </a:r>
            <a:r>
              <a:rPr sz="80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com</a:t>
            </a:r>
            <a:endParaRPr lang="x-none" altLang="x-none" sz="800" dirty="0"/>
          </a:p>
        </p:txBody>
      </p:sp>
      <p:sp>
        <p:nvSpPr>
          <p:cNvPr id="367" name="textbox 367"/>
          <p:cNvSpPr/>
          <p:nvPr/>
        </p:nvSpPr>
        <p:spPr>
          <a:xfrm>
            <a:off x="4448991" y="9578314"/>
            <a:ext cx="2899410" cy="5035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algn="r" rtl="0" eaLnBrk="0">
              <a:lnSpc>
                <a:spcPct val="91000"/>
              </a:lnSpc>
            </a:pPr>
            <a:r>
              <a:rPr sz="1300" spc="-20" dirty="0">
                <a:solidFill>
                  <a:srgbClr val="231F20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15</a:t>
            </a:r>
            <a:endParaRPr lang="x-none" altLang="x-none" sz="13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368" name="textbox 368"/>
          <p:cNvSpPr/>
          <p:nvPr/>
        </p:nvSpPr>
        <p:spPr>
          <a:xfrm>
            <a:off x="139852" y="4534253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369" name="textbox 369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sp>
        <p:nvSpPr>
          <p:cNvPr id="378" name="path"/>
          <p:cNvSpPr/>
          <p:nvPr/>
        </p:nvSpPr>
        <p:spPr>
          <a:xfrm>
            <a:off x="6589028" y="121467"/>
            <a:ext cx="136034" cy="0"/>
          </a:xfrm>
          <a:custGeom>
            <a:avLst/>
            <a:gdLst/>
            <a:ahLst/>
            <a:cxnLst/>
            <a:rect l="0" t="0" r="0" b="0"/>
            <a:pathLst>
              <a:path w="214">
                <a:moveTo>
                  <a:pt x="0" y="0"/>
                </a:moveTo>
                <a:lnTo>
                  <a:pt x="214" y="0"/>
                </a:lnTo>
                <a:lnTo>
                  <a:pt x="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-635" y="9704070"/>
            <a:ext cx="7560310" cy="990600"/>
            <a:chOff x="84" y="15110"/>
            <a:chExt cx="11906" cy="1560"/>
          </a:xfrm>
        </p:grpSpPr>
        <p:sp>
          <p:nvSpPr>
            <p:cNvPr id="2" name="path"/>
            <p:cNvSpPr/>
            <p:nvPr/>
          </p:nvSpPr>
          <p:spPr>
            <a:xfrm>
              <a:off x="84" y="15110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sp>
        <p:nvSpPr>
          <p:cNvPr id="36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box 381"/>
          <p:cNvSpPr/>
          <p:nvPr/>
        </p:nvSpPr>
        <p:spPr>
          <a:xfrm>
            <a:off x="68541" y="7401228"/>
            <a:ext cx="5908675" cy="2028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marL="80645" indent="-29210" algn="l" rtl="0" eaLnBrk="0">
              <a:lnSpc>
                <a:spcPct val="161000"/>
              </a:lnSpc>
              <a:spcBef>
                <a:spcPts val="50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 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/Subject to customer test)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92系列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92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  <a:p>
            <a:pPr algn="l" rtl="0" eaLnBrk="0">
              <a:lnSpc>
                <a:spcPct val="108000"/>
              </a:lnSpc>
            </a:pPr>
            <a:endParaRPr lang="x-none" altLang="x-none" sz="1000" dirty="0"/>
          </a:p>
          <a:p>
            <a:pPr algn="l" rtl="0" eaLnBrk="0">
              <a:lnSpc>
                <a:spcPct val="109000"/>
              </a:lnSpc>
            </a:pPr>
            <a:endParaRPr lang="x-none" altLang="x-none" sz="1000" dirty="0"/>
          </a:p>
          <a:p>
            <a:pPr marL="40640" algn="l" rtl="0" eaLnBrk="0">
              <a:lnSpc>
                <a:spcPct val="112000"/>
              </a:lnSpc>
              <a:spcBef>
                <a:spcPts val="485"/>
              </a:spcBef>
              <a:tabLst>
                <a:tab pos="1693545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600" dirty="0"/>
          </a:p>
          <a:p>
            <a:pPr marL="21590" algn="l" rtl="0" eaLnBrk="0">
              <a:lnSpc>
                <a:spcPts val="1775"/>
              </a:lnSpc>
              <a:spcBef>
                <a:spcPts val="0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pic>
        <p:nvPicPr>
          <p:cNvPr id="382" name="picture 3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76217" y="1994462"/>
            <a:ext cx="5331245" cy="1952155"/>
          </a:xfrm>
          <a:prstGeom prst="rect">
            <a:avLst/>
          </a:prstGeom>
        </p:spPr>
      </p:pic>
      <p:pic>
        <p:nvPicPr>
          <p:cNvPr id="383" name="picture 3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9316" y="4864326"/>
            <a:ext cx="3944052" cy="2045977"/>
          </a:xfrm>
          <a:prstGeom prst="rect">
            <a:avLst/>
          </a:prstGeom>
        </p:spPr>
      </p:pic>
      <p:graphicFrame>
        <p:nvGraphicFramePr>
          <p:cNvPr id="385" name="table 385"/>
          <p:cNvGraphicFramePr>
            <a:graphicFrameLocks noGrp="1"/>
          </p:cNvGraphicFramePr>
          <p:nvPr/>
        </p:nvGraphicFramePr>
        <p:xfrm>
          <a:off x="56807" y="452098"/>
          <a:ext cx="7482205" cy="59055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r>
                        <a:rPr sz="2400" spc="1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389" name="textbox 389"/>
          <p:cNvSpPr/>
          <p:nvPr/>
        </p:nvSpPr>
        <p:spPr>
          <a:xfrm>
            <a:off x="4426766" y="9620859"/>
            <a:ext cx="2899410" cy="5035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algn="r" rtl="0" eaLnBrk="0">
              <a:lnSpc>
                <a:spcPct val="91000"/>
              </a:lnSpc>
            </a:pPr>
            <a:r>
              <a:rPr sz="1300" spc="-20" dirty="0">
                <a:solidFill>
                  <a:srgbClr val="231F20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16</a:t>
            </a:r>
            <a:endParaRPr lang="x-none" altLang="x-none" sz="13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390" name="textbox 390"/>
          <p:cNvSpPr/>
          <p:nvPr/>
        </p:nvSpPr>
        <p:spPr>
          <a:xfrm>
            <a:off x="128839" y="4369121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391" name="textbox 391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sp>
        <p:nvSpPr>
          <p:cNvPr id="400" name="path"/>
          <p:cNvSpPr/>
          <p:nvPr/>
        </p:nvSpPr>
        <p:spPr>
          <a:xfrm>
            <a:off x="6589028" y="121467"/>
            <a:ext cx="136034" cy="0"/>
          </a:xfrm>
          <a:custGeom>
            <a:avLst/>
            <a:gdLst/>
            <a:ahLst/>
            <a:cxnLst/>
            <a:rect l="0" t="0" r="0" b="0"/>
            <a:pathLst>
              <a:path w="214">
                <a:moveTo>
                  <a:pt x="0" y="0"/>
                </a:moveTo>
                <a:lnTo>
                  <a:pt x="214" y="0"/>
                </a:lnTo>
                <a:lnTo>
                  <a:pt x="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2" name="path"/>
          <p:cNvSpPr/>
          <p:nvPr/>
        </p:nvSpPr>
        <p:spPr>
          <a:xfrm>
            <a:off x="6529482" y="227865"/>
            <a:ext cx="111792" cy="0"/>
          </a:xfrm>
          <a:custGeom>
            <a:avLst/>
            <a:gdLst/>
            <a:ahLst/>
            <a:cxnLst/>
            <a:rect l="0" t="0" r="0" b="0"/>
            <a:pathLst>
              <a:path w="176">
                <a:moveTo>
                  <a:pt x="0" y="0"/>
                </a:moveTo>
                <a:lnTo>
                  <a:pt x="176" y="0"/>
                </a:lnTo>
                <a:lnTo>
                  <a:pt x="17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-635" y="9704070"/>
            <a:ext cx="7560310" cy="990600"/>
            <a:chOff x="84" y="15110"/>
            <a:chExt cx="11906" cy="1560"/>
          </a:xfrm>
        </p:grpSpPr>
        <p:sp>
          <p:nvSpPr>
            <p:cNvPr id="2" name="path"/>
            <p:cNvSpPr/>
            <p:nvPr/>
          </p:nvSpPr>
          <p:spPr>
            <a:xfrm>
              <a:off x="84" y="15110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sp>
        <p:nvSpPr>
          <p:cNvPr id="36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box 403"/>
          <p:cNvSpPr/>
          <p:nvPr/>
        </p:nvSpPr>
        <p:spPr>
          <a:xfrm>
            <a:off x="68541" y="7401228"/>
            <a:ext cx="5908675" cy="2028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marL="80645" indent="-29210" algn="l" rtl="0" eaLnBrk="0">
              <a:lnSpc>
                <a:spcPct val="150000"/>
              </a:lnSpc>
              <a:spcBef>
                <a:spcPts val="51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900</a:t>
            </a:r>
            <a:r>
              <a:rPr sz="16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Subject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to customer test)     Fan</a:t>
            </a:r>
            <a:r>
              <a:rPr sz="1400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 </a:t>
            </a:r>
            <a:r>
              <a:rPr sz="1400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120系列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120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  <a:p>
            <a:pPr algn="l" rtl="0" eaLnBrk="0">
              <a:lnSpc>
                <a:spcPct val="108000"/>
              </a:lnSpc>
            </a:pPr>
            <a:endParaRPr lang="x-none" altLang="x-none" sz="1000" dirty="0"/>
          </a:p>
          <a:p>
            <a:pPr algn="l" rtl="0" eaLnBrk="0">
              <a:lnSpc>
                <a:spcPct val="109000"/>
              </a:lnSpc>
            </a:pPr>
            <a:endParaRPr lang="x-none" altLang="x-none" sz="1000" dirty="0"/>
          </a:p>
          <a:p>
            <a:pPr marL="40640" algn="l" rtl="0" eaLnBrk="0">
              <a:lnSpc>
                <a:spcPct val="112000"/>
              </a:lnSpc>
              <a:spcBef>
                <a:spcPts val="485"/>
              </a:spcBef>
              <a:tabLst>
                <a:tab pos="1693545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600" dirty="0"/>
          </a:p>
          <a:p>
            <a:pPr marL="21590" algn="l" rtl="0" eaLnBrk="0">
              <a:lnSpc>
                <a:spcPts val="1775"/>
              </a:lnSpc>
              <a:spcBef>
                <a:spcPts val="0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pic>
        <p:nvPicPr>
          <p:cNvPr id="404" name="picture 4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1693" y="1965048"/>
            <a:ext cx="5905077" cy="1938799"/>
          </a:xfrm>
          <a:prstGeom prst="rect">
            <a:avLst/>
          </a:prstGeom>
        </p:spPr>
      </p:pic>
      <p:pic>
        <p:nvPicPr>
          <p:cNvPr id="405" name="picture 4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04423" y="4802420"/>
            <a:ext cx="4659942" cy="2417345"/>
          </a:xfrm>
          <a:prstGeom prst="rect">
            <a:avLst/>
          </a:prstGeom>
        </p:spPr>
      </p:pic>
      <p:graphicFrame>
        <p:nvGraphicFramePr>
          <p:cNvPr id="407" name="table 407"/>
          <p:cNvGraphicFramePr>
            <a:graphicFrameLocks noGrp="1"/>
          </p:cNvGraphicFramePr>
          <p:nvPr/>
        </p:nvGraphicFramePr>
        <p:xfrm>
          <a:off x="56807" y="452098"/>
          <a:ext cx="7482205" cy="59055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r>
                        <a:rPr sz="2400" spc="1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408" name="textbox 408"/>
          <p:cNvSpPr/>
          <p:nvPr/>
        </p:nvSpPr>
        <p:spPr>
          <a:xfrm>
            <a:off x="204470" y="9981565"/>
            <a:ext cx="2881630" cy="6007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x-none" altLang="x-none" sz="100" dirty="0"/>
          </a:p>
          <a:p>
            <a:pPr marL="212725" algn="l" rtl="0" eaLnBrk="0">
              <a:lnSpc>
                <a:spcPct val="91000"/>
              </a:lnSpc>
            </a:pPr>
            <a:r>
              <a:rPr sz="90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广东省东莞市沙田镇大泥同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正智慧科技园</a:t>
            </a:r>
            <a:endParaRPr lang="x-none" altLang="x-none" sz="900" dirty="0"/>
          </a:p>
          <a:p>
            <a:pPr marL="219710" indent="0" algn="l" rtl="0" eaLnBrk="0">
              <a:lnSpc>
                <a:spcPct val="124000"/>
              </a:lnSpc>
              <a:spcBef>
                <a:spcPts val="20"/>
              </a:spcBef>
            </a:pP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Dani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Tongzheng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smart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park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Shatian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Town</a:t>
            </a:r>
            <a:r>
              <a:rPr sz="70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Dongguan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</a:t>
            </a:r>
            <a:r>
              <a:rPr sz="700" spc="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Province</a:t>
            </a:r>
            <a:endParaRPr lang="x-none" altLang="x-none" sz="700" dirty="0"/>
          </a:p>
          <a:p>
            <a:pPr marL="117475" algn="l" rtl="0" eaLnBrk="0">
              <a:lnSpc>
                <a:spcPts val="1170"/>
              </a:lnSpc>
              <a:spcBef>
                <a:spcPts val="70"/>
              </a:spcBef>
              <a:tabLst>
                <a:tab pos="228600" algn="l"/>
              </a:tabLst>
            </a:pP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80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13360666005何小姐     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scales</a:t>
            </a:r>
            <a:r>
              <a:rPr sz="80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@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zzooler.com</a:t>
            </a:r>
            <a:endParaRPr lang="x-none" altLang="x-none" sz="800" dirty="0"/>
          </a:p>
        </p:txBody>
      </p:sp>
      <p:sp>
        <p:nvSpPr>
          <p:cNvPr id="411" name="textbox 411"/>
          <p:cNvSpPr/>
          <p:nvPr/>
        </p:nvSpPr>
        <p:spPr>
          <a:xfrm>
            <a:off x="4440736" y="9617829"/>
            <a:ext cx="2899410" cy="5060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algn="r" rtl="0" eaLnBrk="0">
              <a:lnSpc>
                <a:spcPct val="92000"/>
              </a:lnSpc>
            </a:pPr>
            <a:r>
              <a:rPr sz="1300" spc="-40" dirty="0">
                <a:solidFill>
                  <a:srgbClr val="231F20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1</a:t>
            </a:r>
            <a:r>
              <a:rPr sz="1300" spc="-30" dirty="0">
                <a:solidFill>
                  <a:srgbClr val="231F20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7</a:t>
            </a:r>
            <a:endParaRPr lang="x-none" altLang="x-none" sz="1300" dirty="0"/>
          </a:p>
          <a:p>
            <a:pPr marL="12700" algn="l" rtl="0" eaLnBrk="0">
              <a:lnSpc>
                <a:spcPct val="85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412" name="textbox 412"/>
          <p:cNvSpPr/>
          <p:nvPr/>
        </p:nvSpPr>
        <p:spPr>
          <a:xfrm>
            <a:off x="128839" y="4369121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413" name="textbox 413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-635" y="9704070"/>
            <a:ext cx="7560310" cy="990600"/>
            <a:chOff x="84" y="15110"/>
            <a:chExt cx="11906" cy="1560"/>
          </a:xfrm>
        </p:grpSpPr>
        <p:sp>
          <p:nvSpPr>
            <p:cNvPr id="2" name="path"/>
            <p:cNvSpPr/>
            <p:nvPr/>
          </p:nvSpPr>
          <p:spPr>
            <a:xfrm>
              <a:off x="84" y="15110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sp>
        <p:nvSpPr>
          <p:cNvPr id="36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34244" y="1122657"/>
          <a:ext cx="7163435" cy="8345805"/>
        </p:xfrm>
        <a:graphic>
          <a:graphicData uri="http://schemas.openxmlformats.org/drawingml/2006/table">
            <a:tbl>
              <a:tblPr/>
              <a:tblGrid>
                <a:gridCol w="1114425"/>
                <a:gridCol w="1931670"/>
                <a:gridCol w="2504439"/>
                <a:gridCol w="1612900"/>
              </a:tblGrid>
              <a:tr h="711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x-none" altLang="x-none" sz="1400" dirty="0"/>
                    </a:p>
                    <a:p>
                      <a:pPr marL="23431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序号</a:t>
                      </a:r>
                      <a:endParaRPr sz="1400" spc="-2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23431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lang="en-US" altLang="x-none" sz="1400" dirty="0"/>
                        <a:t>Item</a:t>
                      </a:r>
                      <a:endParaRPr lang="en-US" altLang="x-none" sz="14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x-none" altLang="x-none" sz="1400" dirty="0"/>
                    </a:p>
                    <a:p>
                      <a:pPr marL="63754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型</a:t>
                      </a:r>
                      <a:r>
                        <a:rPr sz="14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号</a:t>
                      </a:r>
                      <a:endParaRPr sz="1400" spc="-4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63754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lang="en-US" altLang="x-none" sz="1400" dirty="0"/>
                        <a:t>Model</a:t>
                      </a:r>
                      <a:endParaRPr lang="en-US" altLang="x-none" sz="14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x-none" altLang="x-none" sz="1400" dirty="0"/>
                    </a:p>
                    <a:p>
                      <a:pPr marL="22479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spc="-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推荐功率 (瓦</a:t>
                      </a:r>
                      <a:r>
                        <a:rPr sz="14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sz="140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22479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lang="en-US" altLang="x-none" sz="1400" dirty="0"/>
                        <a:t>Heat Dissipation</a:t>
                      </a:r>
                      <a:endParaRPr lang="en-US" altLang="x-none" sz="14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x-none" altLang="x-none" sz="1400" dirty="0"/>
                    </a:p>
                    <a:p>
                      <a:pPr marL="48641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页数</a:t>
                      </a:r>
                      <a:endParaRPr sz="1400" spc="-4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48641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lang="en-US" altLang="x-none" sz="1400" dirty="0"/>
                        <a:t>Page</a:t>
                      </a:r>
                      <a:endParaRPr lang="en-US" altLang="x-none" sz="14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0863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0388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15</a:t>
                      </a:r>
                      <a:r>
                        <a:rPr sz="1200" spc="1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4965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5311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9149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0388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</a:t>
                      </a:r>
                      <a:r>
                        <a:rPr sz="1200" spc="1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3251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</a:t>
                      </a:r>
                      <a:r>
                        <a:rPr sz="120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3596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9403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0388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25</a:t>
                      </a:r>
                      <a:r>
                        <a:rPr sz="1200" spc="1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3251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25</a:t>
                      </a:r>
                      <a:r>
                        <a:rPr sz="120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3787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8704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03885" algn="l" rtl="0" eaLnBrk="0">
                        <a:lnSpc>
                          <a:spcPct val="81000"/>
                        </a:lnSpc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</a:t>
                      </a:r>
                      <a:r>
                        <a:rPr sz="1200" spc="1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35050" algn="l" rtl="0" eaLnBrk="0">
                        <a:lnSpc>
                          <a:spcPct val="81000"/>
                        </a:lnSpc>
                      </a:pPr>
                      <a:r>
                        <a:rPr sz="1200" spc="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</a:t>
                      </a:r>
                      <a:r>
                        <a:rPr sz="120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3152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94030" algn="l" rtl="0" eaLnBrk="0">
                        <a:lnSpc>
                          <a:spcPct val="80000"/>
                        </a:lnSpc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879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9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35</a:t>
                      </a:r>
                      <a:r>
                        <a:rPr sz="1200" spc="1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3505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35</a:t>
                      </a:r>
                      <a:r>
                        <a:rPr sz="120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37870" algn="l" rtl="0" eaLnBrk="0">
                        <a:lnSpc>
                          <a:spcPct val="80000"/>
                        </a:lnSpc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9085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879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9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35</a:t>
                      </a:r>
                      <a:r>
                        <a:rPr sz="1200" spc="1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3505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35</a:t>
                      </a:r>
                      <a:r>
                        <a:rPr sz="120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3469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94665" algn="l" rtl="0" eaLnBrk="0">
                        <a:lnSpc>
                          <a:spcPct val="80000"/>
                        </a:lnSpc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879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9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35</a:t>
                      </a:r>
                      <a:r>
                        <a:rPr sz="1200" spc="1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3505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35</a:t>
                      </a:r>
                      <a:r>
                        <a:rPr sz="120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38505" algn="l" rtl="0" eaLnBrk="0">
                        <a:lnSpc>
                          <a:spcPct val="80000"/>
                        </a:lnSpc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8958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8795" algn="l" rtl="0" eaLnBrk="0">
                        <a:lnSpc>
                          <a:spcPct val="82000"/>
                        </a:lnSpc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9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40</a:t>
                      </a:r>
                      <a:r>
                        <a:rPr sz="1200" spc="1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2806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40</a:t>
                      </a:r>
                      <a:r>
                        <a:rPr sz="1200" spc="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3342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8958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879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9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40</a:t>
                      </a:r>
                      <a:r>
                        <a:rPr sz="1200" spc="1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2806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40</a:t>
                      </a:r>
                      <a:r>
                        <a:rPr sz="1200" spc="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3342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5135" algn="l" rtl="0" eaLnBrk="0">
                        <a:lnSpc>
                          <a:spcPct val="81000"/>
                        </a:lnSpc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879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9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50</a:t>
                      </a:r>
                      <a:r>
                        <a:rPr sz="1200" spc="1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35050" algn="l" rtl="0" eaLnBrk="0">
                        <a:lnSpc>
                          <a:spcPct val="81000"/>
                        </a:lnSpc>
                      </a:pPr>
                      <a:r>
                        <a:rPr sz="1200" spc="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50</a:t>
                      </a:r>
                      <a:r>
                        <a:rPr sz="120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8975" algn="l" rtl="0" eaLnBrk="0">
                        <a:lnSpc>
                          <a:spcPct val="81000"/>
                        </a:lnSpc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513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879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9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50</a:t>
                      </a:r>
                      <a:r>
                        <a:rPr sz="1200" spc="1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3505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50</a:t>
                      </a:r>
                      <a:r>
                        <a:rPr sz="120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897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5135" algn="l" rtl="0" eaLnBrk="0">
                        <a:lnSpc>
                          <a:spcPct val="82000"/>
                        </a:lnSpc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0388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60</a:t>
                      </a:r>
                      <a:r>
                        <a:rPr sz="1200" spc="1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3187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60</a:t>
                      </a:r>
                      <a:r>
                        <a:rPr sz="1200" spc="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8975" algn="l" rtl="0" eaLnBrk="0">
                        <a:lnSpc>
                          <a:spcPct val="82000"/>
                        </a:lnSpc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513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879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9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</a:t>
                      </a:r>
                      <a:r>
                        <a:rPr sz="1200" spc="1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3060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</a:t>
                      </a:r>
                      <a:r>
                        <a:rPr sz="120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897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513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879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9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</a:t>
                      </a:r>
                      <a:r>
                        <a:rPr sz="1200" spc="1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3060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</a:t>
                      </a:r>
                      <a:r>
                        <a:rPr sz="120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897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513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529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  <a:r>
                        <a:rPr sz="1200" spc="1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8615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  <a:r>
                        <a:rPr sz="1200" spc="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897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5135" algn="l" rtl="0" eaLnBrk="0">
                        <a:lnSpc>
                          <a:spcPct val="81000"/>
                        </a:lnSpc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5295" algn="l" rtl="0" eaLnBrk="0">
                        <a:lnSpc>
                          <a:spcPct val="81000"/>
                        </a:lnSpc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  <a:r>
                        <a:rPr sz="1200" spc="1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86155" algn="l" rtl="0" eaLnBrk="0">
                        <a:lnSpc>
                          <a:spcPct val="81000"/>
                        </a:lnSpc>
                      </a:pPr>
                      <a:r>
                        <a:rPr sz="120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  <a:r>
                        <a:rPr sz="1200" spc="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8975" algn="l" rtl="0" eaLnBrk="0">
                        <a:lnSpc>
                          <a:spcPct val="81000"/>
                        </a:lnSpc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513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529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  <a:r>
                        <a:rPr sz="1200" spc="1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8615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  <a:r>
                        <a:rPr sz="1200" spc="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897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513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879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120</a:t>
                      </a:r>
                      <a:r>
                        <a:rPr sz="1200" spc="1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8615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120</a:t>
                      </a:r>
                      <a:r>
                        <a:rPr sz="1200" spc="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897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513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1879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ZZ</a:t>
                      </a:r>
                      <a:r>
                        <a:rPr sz="1200" spc="1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140</a:t>
                      </a:r>
                      <a:r>
                        <a:rPr sz="1200" spc="1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8615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140</a:t>
                      </a:r>
                      <a:r>
                        <a:rPr sz="1200" spc="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897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endParaRPr lang="x-none" altLang="x-non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6"/>
          <p:cNvGraphicFramePr>
            <a:graphicFrameLocks noGrp="1"/>
          </p:cNvGraphicFramePr>
          <p:nvPr/>
        </p:nvGraphicFramePr>
        <p:xfrm>
          <a:off x="211455" y="430530"/>
          <a:ext cx="7186930" cy="800735"/>
        </p:xfrm>
        <a:graphic>
          <a:graphicData uri="http://schemas.openxmlformats.org/drawingml/2006/table">
            <a:tbl>
              <a:tblPr/>
              <a:tblGrid>
                <a:gridCol w="7186930"/>
              </a:tblGrid>
              <a:tr h="8007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r>
                        <a:rPr lang="en-US" altLang="x-none" sz="2400" dirty="0">
                          <a:sym typeface="+mn-ea"/>
                        </a:rPr>
                        <a:t>                    Catalogue Of Standards</a:t>
                      </a:r>
                      <a:endParaRPr sz="2400" spc="90" dirty="0">
                        <a:solidFill>
                          <a:srgbClr val="FFFFFF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815590" algn="ctr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lang="en-US" altLang="x-none" sz="2400" dirty="0"/>
                        <a:t> </a:t>
                      </a:r>
                      <a:endParaRPr lang="en-US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36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  <p:grpSp>
        <p:nvGrpSpPr>
          <p:cNvPr id="3" name="组合 2"/>
          <p:cNvGrpSpPr/>
          <p:nvPr/>
        </p:nvGrpSpPr>
        <p:grpSpPr>
          <a:xfrm>
            <a:off x="4445" y="9718040"/>
            <a:ext cx="7560310" cy="972820"/>
            <a:chOff x="56" y="15137"/>
            <a:chExt cx="11906" cy="1532"/>
          </a:xfrm>
        </p:grpSpPr>
        <p:sp>
          <p:nvSpPr>
            <p:cNvPr id="25" name="path"/>
            <p:cNvSpPr/>
            <p:nvPr/>
          </p:nvSpPr>
          <p:spPr>
            <a:xfrm>
              <a:off x="56" y="15137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3"/>
          <a:srcRect l="4572" t="18095" r="14285" b="5714"/>
          <a:stretch>
            <a:fillRect/>
          </a:stretch>
        </p:blipFill>
        <p:spPr>
          <a:xfrm>
            <a:off x="5892800" y="2349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picture 4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08339" y="1900502"/>
            <a:ext cx="4264295" cy="2711963"/>
          </a:xfrm>
          <a:prstGeom prst="rect">
            <a:avLst/>
          </a:prstGeom>
        </p:spPr>
      </p:pic>
      <p:sp>
        <p:nvSpPr>
          <p:cNvPr id="426" name="textbox 426"/>
          <p:cNvSpPr/>
          <p:nvPr/>
        </p:nvSpPr>
        <p:spPr>
          <a:xfrm>
            <a:off x="74045" y="7494802"/>
            <a:ext cx="5908675" cy="19354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marL="80645" indent="-29210" algn="l" rtl="0" eaLnBrk="0">
              <a:lnSpc>
                <a:spcPct val="161000"/>
              </a:lnSpc>
              <a:spcBef>
                <a:spcPts val="50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 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1200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/Subject to customer test)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92系列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92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  <a:p>
            <a:pPr algn="l" rtl="0" eaLnBrk="0">
              <a:lnSpc>
                <a:spcPct val="155000"/>
              </a:lnSpc>
            </a:pPr>
            <a:endParaRPr lang="x-none" altLang="x-none" sz="1000" dirty="0"/>
          </a:p>
          <a:p>
            <a:pPr marL="35560" algn="l" rtl="0" eaLnBrk="0">
              <a:lnSpc>
                <a:spcPct val="112000"/>
              </a:lnSpc>
              <a:spcBef>
                <a:spcPts val="490"/>
              </a:spcBef>
              <a:tabLst>
                <a:tab pos="1689100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600" dirty="0"/>
          </a:p>
          <a:p>
            <a:pPr marL="16510" algn="l" rtl="0" eaLnBrk="0">
              <a:lnSpc>
                <a:spcPts val="1775"/>
              </a:lnSpc>
              <a:spcBef>
                <a:spcPts val="0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pic>
        <p:nvPicPr>
          <p:cNvPr id="427" name="picture 4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81245" y="5238625"/>
            <a:ext cx="3918010" cy="2032468"/>
          </a:xfrm>
          <a:prstGeom prst="rect">
            <a:avLst/>
          </a:prstGeom>
        </p:spPr>
      </p:pic>
      <p:graphicFrame>
        <p:nvGraphicFramePr>
          <p:cNvPr id="429" name="table 429"/>
          <p:cNvGraphicFramePr>
            <a:graphicFrameLocks noGrp="1"/>
          </p:cNvGraphicFramePr>
          <p:nvPr/>
        </p:nvGraphicFramePr>
        <p:xfrm>
          <a:off x="56807" y="452098"/>
          <a:ext cx="7482205" cy="59690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120</a:t>
                      </a:r>
                      <a:r>
                        <a:rPr sz="2400" spc="1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430" name="textbox 430"/>
          <p:cNvSpPr/>
          <p:nvPr/>
        </p:nvSpPr>
        <p:spPr>
          <a:xfrm>
            <a:off x="168687" y="10007020"/>
            <a:ext cx="2917189" cy="5734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x-none" altLang="x-none" sz="100" dirty="0"/>
          </a:p>
          <a:p>
            <a:pPr marL="212725" algn="l" rtl="0" eaLnBrk="0">
              <a:lnSpc>
                <a:spcPct val="91000"/>
              </a:lnSpc>
            </a:pPr>
            <a:r>
              <a:rPr sz="90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广东省东莞市沙田镇大泥同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正智慧科技园</a:t>
            </a:r>
            <a:endParaRPr lang="x-none" altLang="x-none" sz="900" dirty="0"/>
          </a:p>
          <a:p>
            <a:pPr marL="219710" indent="0" algn="l" rtl="0" eaLnBrk="0">
              <a:lnSpc>
                <a:spcPct val="124000"/>
              </a:lnSpc>
              <a:spcBef>
                <a:spcPts val="20"/>
              </a:spcBef>
            </a:pP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Dani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Tongzheng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smart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park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Shatian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Town</a:t>
            </a:r>
            <a:r>
              <a:rPr sz="70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Dongguan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</a:t>
            </a:r>
            <a:r>
              <a:rPr sz="700" spc="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Province</a:t>
            </a:r>
            <a:endParaRPr lang="x-none" altLang="x-none" sz="700" dirty="0"/>
          </a:p>
          <a:p>
            <a:pPr marL="117475" algn="l" rtl="0" eaLnBrk="0">
              <a:lnSpc>
                <a:spcPts val="1170"/>
              </a:lnSpc>
              <a:spcBef>
                <a:spcPts val="55"/>
              </a:spcBef>
              <a:tabLst>
                <a:tab pos="228600" algn="l"/>
              </a:tabLst>
            </a:pP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80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13360666005何小姐      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scales</a:t>
            </a:r>
            <a:r>
              <a:rPr sz="80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1@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zzooler</a:t>
            </a:r>
            <a:r>
              <a:rPr sz="80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com</a:t>
            </a:r>
            <a:endParaRPr lang="x-none" altLang="x-none" sz="800" dirty="0"/>
          </a:p>
        </p:txBody>
      </p:sp>
      <p:sp>
        <p:nvSpPr>
          <p:cNvPr id="433" name="textbox 433"/>
          <p:cNvSpPr/>
          <p:nvPr/>
        </p:nvSpPr>
        <p:spPr>
          <a:xfrm>
            <a:off x="4443911" y="9653879"/>
            <a:ext cx="2899410" cy="5035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algn="r" rtl="0" eaLnBrk="0">
              <a:lnSpc>
                <a:spcPct val="91000"/>
              </a:lnSpc>
            </a:pPr>
            <a:r>
              <a:rPr sz="1300" spc="-20" dirty="0">
                <a:solidFill>
                  <a:srgbClr val="231F20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18</a:t>
            </a:r>
            <a:endParaRPr lang="x-none" altLang="x-none" sz="13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434" name="textbox 434"/>
          <p:cNvSpPr/>
          <p:nvPr/>
        </p:nvSpPr>
        <p:spPr>
          <a:xfrm>
            <a:off x="117830" y="4886534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435" name="textbox 435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sp>
        <p:nvSpPr>
          <p:cNvPr id="444" name="path"/>
          <p:cNvSpPr/>
          <p:nvPr/>
        </p:nvSpPr>
        <p:spPr>
          <a:xfrm>
            <a:off x="6589028" y="121467"/>
            <a:ext cx="136034" cy="0"/>
          </a:xfrm>
          <a:custGeom>
            <a:avLst/>
            <a:gdLst/>
            <a:ahLst/>
            <a:cxnLst/>
            <a:rect l="0" t="0" r="0" b="0"/>
            <a:pathLst>
              <a:path w="214">
                <a:moveTo>
                  <a:pt x="0" y="0"/>
                </a:moveTo>
                <a:lnTo>
                  <a:pt x="214" y="0"/>
                </a:lnTo>
                <a:lnTo>
                  <a:pt x="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-635" y="9704070"/>
            <a:ext cx="7560310" cy="990600"/>
            <a:chOff x="84" y="15110"/>
            <a:chExt cx="11906" cy="1560"/>
          </a:xfrm>
        </p:grpSpPr>
        <p:sp>
          <p:nvSpPr>
            <p:cNvPr id="2" name="path"/>
            <p:cNvSpPr/>
            <p:nvPr/>
          </p:nvSpPr>
          <p:spPr>
            <a:xfrm>
              <a:off x="84" y="15110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sp>
        <p:nvSpPr>
          <p:cNvPr id="36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picture 4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82613" y="2022301"/>
            <a:ext cx="6569762" cy="1965468"/>
          </a:xfrm>
          <a:prstGeom prst="rect">
            <a:avLst/>
          </a:prstGeom>
        </p:spPr>
      </p:pic>
      <p:sp>
        <p:nvSpPr>
          <p:cNvPr id="448" name="textbox 448"/>
          <p:cNvSpPr/>
          <p:nvPr/>
        </p:nvSpPr>
        <p:spPr>
          <a:xfrm>
            <a:off x="74045" y="7494802"/>
            <a:ext cx="5908675" cy="19354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marL="80645" indent="-29210" algn="l" rtl="0" eaLnBrk="0">
              <a:lnSpc>
                <a:spcPct val="161000"/>
              </a:lnSpc>
              <a:spcBef>
                <a:spcPts val="50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 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1400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/Subject to customer test)         Fan</a:t>
            </a:r>
            <a:r>
              <a:rPr sz="1400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 </a:t>
            </a:r>
            <a:r>
              <a:rPr sz="1400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120系列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120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  <a:p>
            <a:pPr algn="l" rtl="0" eaLnBrk="0">
              <a:lnSpc>
                <a:spcPct val="155000"/>
              </a:lnSpc>
            </a:pPr>
            <a:endParaRPr lang="x-none" altLang="x-none" sz="1000" dirty="0"/>
          </a:p>
          <a:p>
            <a:pPr marL="35560" algn="l" rtl="0" eaLnBrk="0">
              <a:lnSpc>
                <a:spcPct val="112000"/>
              </a:lnSpc>
              <a:spcBef>
                <a:spcPts val="490"/>
              </a:spcBef>
              <a:tabLst>
                <a:tab pos="1689100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600" dirty="0"/>
          </a:p>
          <a:p>
            <a:pPr marL="16510" algn="l" rtl="0" eaLnBrk="0">
              <a:lnSpc>
                <a:spcPts val="1775"/>
              </a:lnSpc>
              <a:spcBef>
                <a:spcPts val="0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pic>
        <p:nvPicPr>
          <p:cNvPr id="449" name="picture 4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6135" y="5019727"/>
            <a:ext cx="4130113" cy="2142496"/>
          </a:xfrm>
          <a:prstGeom prst="rect">
            <a:avLst/>
          </a:prstGeom>
        </p:spPr>
      </p:pic>
      <p:graphicFrame>
        <p:nvGraphicFramePr>
          <p:cNvPr id="451" name="table 451"/>
          <p:cNvGraphicFramePr>
            <a:graphicFrameLocks noGrp="1"/>
          </p:cNvGraphicFramePr>
          <p:nvPr/>
        </p:nvGraphicFramePr>
        <p:xfrm>
          <a:off x="56807" y="452098"/>
          <a:ext cx="7482205" cy="59690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140</a:t>
                      </a:r>
                      <a:r>
                        <a:rPr sz="2400" spc="1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452" name="textbox 452"/>
          <p:cNvSpPr/>
          <p:nvPr/>
        </p:nvSpPr>
        <p:spPr>
          <a:xfrm>
            <a:off x="168687" y="10007020"/>
            <a:ext cx="2917189" cy="5734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x-none" altLang="x-none" sz="100" dirty="0"/>
          </a:p>
          <a:p>
            <a:pPr marL="212725" algn="l" rtl="0" eaLnBrk="0">
              <a:lnSpc>
                <a:spcPct val="91000"/>
              </a:lnSpc>
            </a:pPr>
            <a:r>
              <a:rPr sz="90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广东省东莞市沙田镇大泥同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正智慧科技园</a:t>
            </a:r>
            <a:endParaRPr lang="x-none" altLang="x-none" sz="900" dirty="0"/>
          </a:p>
          <a:p>
            <a:pPr marL="219710" indent="0" algn="l" rtl="0" eaLnBrk="0">
              <a:lnSpc>
                <a:spcPct val="124000"/>
              </a:lnSpc>
              <a:spcBef>
                <a:spcPts val="20"/>
              </a:spcBef>
            </a:pP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Dani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Tongzheng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smart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park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Shatian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Town</a:t>
            </a:r>
            <a:r>
              <a:rPr sz="70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Dongguan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</a:t>
            </a:r>
            <a:r>
              <a:rPr sz="700" spc="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Province</a:t>
            </a:r>
            <a:endParaRPr lang="x-none" altLang="x-none" sz="700" dirty="0"/>
          </a:p>
          <a:p>
            <a:pPr marL="117475" algn="l" rtl="0" eaLnBrk="0">
              <a:lnSpc>
                <a:spcPts val="1170"/>
              </a:lnSpc>
              <a:spcBef>
                <a:spcPts val="55"/>
              </a:spcBef>
              <a:tabLst>
                <a:tab pos="228600" algn="l"/>
              </a:tabLst>
            </a:pP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80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13360666005何小姐      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scales</a:t>
            </a:r>
            <a:r>
              <a:rPr sz="80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1@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zzooler</a:t>
            </a:r>
            <a:r>
              <a:rPr sz="8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com</a:t>
            </a:r>
            <a:endParaRPr lang="x-none" altLang="x-none" sz="800" dirty="0"/>
          </a:p>
        </p:txBody>
      </p:sp>
      <p:sp>
        <p:nvSpPr>
          <p:cNvPr id="455" name="textbox 455"/>
          <p:cNvSpPr/>
          <p:nvPr/>
        </p:nvSpPr>
        <p:spPr>
          <a:xfrm>
            <a:off x="4426766" y="9620859"/>
            <a:ext cx="2899410" cy="5035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algn="r" rtl="0" eaLnBrk="0">
              <a:lnSpc>
                <a:spcPct val="91000"/>
              </a:lnSpc>
            </a:pPr>
            <a:r>
              <a:rPr sz="1300" spc="-20" dirty="0">
                <a:solidFill>
                  <a:srgbClr val="231F20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19</a:t>
            </a:r>
            <a:endParaRPr lang="x-none" altLang="x-none" sz="13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456" name="textbox 456"/>
          <p:cNvSpPr/>
          <p:nvPr/>
        </p:nvSpPr>
        <p:spPr>
          <a:xfrm>
            <a:off x="139852" y="4589297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457" name="textbox 457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-635" y="9704070"/>
            <a:ext cx="7560310" cy="990600"/>
            <a:chOff x="84" y="15110"/>
            <a:chExt cx="11906" cy="1560"/>
          </a:xfrm>
        </p:grpSpPr>
        <p:sp>
          <p:nvSpPr>
            <p:cNvPr id="2" name="path"/>
            <p:cNvSpPr/>
            <p:nvPr/>
          </p:nvSpPr>
          <p:spPr>
            <a:xfrm>
              <a:off x="84" y="15110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sp>
        <p:nvSpPr>
          <p:cNvPr id="36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13698" y="1960137"/>
            <a:ext cx="3984773" cy="1965859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730" y="4637116"/>
            <a:ext cx="3749279" cy="1944939"/>
          </a:xfrm>
          <a:prstGeom prst="rect">
            <a:avLst/>
          </a:prstGeom>
        </p:spPr>
      </p:pic>
      <p:sp>
        <p:nvSpPr>
          <p:cNvPr id="45" name="textbox 45"/>
          <p:cNvSpPr/>
          <p:nvPr/>
        </p:nvSpPr>
        <p:spPr>
          <a:xfrm>
            <a:off x="75878" y="6858305"/>
            <a:ext cx="5908675" cy="10420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400" dirty="0"/>
          </a:p>
          <a:p>
            <a:pPr marL="80645" indent="-29210" algn="l" rtl="0" eaLnBrk="0">
              <a:lnSpc>
                <a:spcPct val="161000"/>
              </a:lnSpc>
              <a:spcBef>
                <a:spcPts val="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 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3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Subject to customer test) 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80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graphicFrame>
        <p:nvGraphicFramePr>
          <p:cNvPr id="46" name="table 46"/>
          <p:cNvGraphicFramePr>
            <a:graphicFrameLocks noGrp="1"/>
          </p:cNvGraphicFramePr>
          <p:nvPr/>
        </p:nvGraphicFramePr>
        <p:xfrm>
          <a:off x="56807" y="452098"/>
          <a:ext cx="7482205" cy="59055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r>
                        <a:rPr sz="2400" spc="2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47" name="textbox 47"/>
          <p:cNvSpPr/>
          <p:nvPr/>
        </p:nvSpPr>
        <p:spPr>
          <a:xfrm>
            <a:off x="70262" y="8578363"/>
            <a:ext cx="3444875" cy="6280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x-none" altLang="x-none" sz="100" dirty="0"/>
          </a:p>
          <a:p>
            <a:pPr marL="50165" algn="l" rtl="0" eaLnBrk="0">
              <a:lnSpc>
                <a:spcPct val="112000"/>
              </a:lnSpc>
              <a:tabLst>
                <a:tab pos="1703070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12000"/>
              </a:lnSpc>
            </a:pPr>
            <a:endParaRPr lang="x-none" altLang="x-none" sz="600" dirty="0"/>
          </a:p>
          <a:p>
            <a:pPr marL="12700" algn="l" rtl="0" eaLnBrk="0">
              <a:lnSpc>
                <a:spcPts val="1775"/>
              </a:lnSpc>
              <a:spcBef>
                <a:spcPts val="5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sp>
        <p:nvSpPr>
          <p:cNvPr id="48" name="textbox 48"/>
          <p:cNvSpPr/>
          <p:nvPr/>
        </p:nvSpPr>
        <p:spPr>
          <a:xfrm>
            <a:off x="177849" y="10007020"/>
            <a:ext cx="2908300" cy="5695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x-none" altLang="x-none" sz="100" dirty="0"/>
          </a:p>
          <a:p>
            <a:pPr marL="203835" algn="l" rtl="0" eaLnBrk="0">
              <a:lnSpc>
                <a:spcPct val="91000"/>
              </a:lnSpc>
            </a:pPr>
            <a:r>
              <a:rPr sz="90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广东省东莞市沙田镇大泥同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正智慧科技园</a:t>
            </a:r>
            <a:endParaRPr lang="x-none" altLang="x-none" sz="900" dirty="0"/>
          </a:p>
          <a:p>
            <a:pPr marL="210820" indent="0" algn="l" rtl="0" eaLnBrk="0">
              <a:lnSpc>
                <a:spcPct val="124000"/>
              </a:lnSpc>
              <a:spcBef>
                <a:spcPts val="20"/>
              </a:spcBef>
            </a:pP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Dani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Tongzheng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smart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park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Shatian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Town</a:t>
            </a:r>
            <a:r>
              <a:rPr sz="70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Dongguan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</a:t>
            </a:r>
            <a:r>
              <a:rPr sz="700" spc="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Province</a:t>
            </a:r>
            <a:endParaRPr lang="x-none" altLang="x-none" sz="700" dirty="0"/>
          </a:p>
          <a:p>
            <a:pPr marL="117475" algn="l" rtl="0" eaLnBrk="0">
              <a:lnSpc>
                <a:spcPts val="1170"/>
              </a:lnSpc>
              <a:spcBef>
                <a:spcPts val="25"/>
              </a:spcBef>
              <a:tabLst>
                <a:tab pos="228600" algn="l"/>
              </a:tabLst>
            </a:pP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spc="90" baseline="1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13360666005何小姐</a:t>
            </a:r>
            <a:r>
              <a:rPr sz="80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sales</a:t>
            </a:r>
            <a:r>
              <a:rPr sz="80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@zzcooler.com</a:t>
            </a:r>
            <a:endParaRPr lang="x-none" altLang="x-none" sz="800" dirty="0"/>
          </a:p>
        </p:txBody>
      </p:sp>
      <p:sp>
        <p:nvSpPr>
          <p:cNvPr id="51" name="textbox 51"/>
          <p:cNvSpPr/>
          <p:nvPr/>
        </p:nvSpPr>
        <p:spPr>
          <a:xfrm>
            <a:off x="4398826" y="9635163"/>
            <a:ext cx="2899410" cy="4749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x-none" altLang="x-none" sz="100" dirty="0"/>
          </a:p>
          <a:p>
            <a:pPr algn="r" rtl="0" eaLnBrk="0">
              <a:lnSpc>
                <a:spcPct val="66000"/>
              </a:lnSpc>
            </a:pPr>
            <a:r>
              <a:rPr sz="1500" spc="0" dirty="0">
                <a:solidFill>
                  <a:srgbClr val="231F2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x-none" altLang="x-none" sz="15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52" name="textbox 52"/>
          <p:cNvSpPr/>
          <p:nvPr/>
        </p:nvSpPr>
        <p:spPr>
          <a:xfrm>
            <a:off x="211398" y="4235196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53" name="textbox 53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0" y="9718040"/>
            <a:ext cx="7560310" cy="972820"/>
            <a:chOff x="56" y="15137"/>
            <a:chExt cx="11906" cy="1532"/>
          </a:xfrm>
        </p:grpSpPr>
        <p:sp>
          <p:nvSpPr>
            <p:cNvPr id="6" name="path"/>
            <p:cNvSpPr/>
            <p:nvPr/>
          </p:nvSpPr>
          <p:spPr>
            <a:xfrm>
              <a:off x="56" y="15137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05305" y="4618475"/>
            <a:ext cx="3885554" cy="2015632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0160" y="1883602"/>
            <a:ext cx="3731704" cy="1936343"/>
          </a:xfrm>
          <a:prstGeom prst="rect">
            <a:avLst/>
          </a:prstGeom>
        </p:spPr>
      </p:pic>
      <p:sp>
        <p:nvSpPr>
          <p:cNvPr id="68" name="textbox 68"/>
          <p:cNvSpPr/>
          <p:nvPr/>
        </p:nvSpPr>
        <p:spPr>
          <a:xfrm>
            <a:off x="75878" y="6858305"/>
            <a:ext cx="5908675" cy="10420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400" dirty="0"/>
          </a:p>
          <a:p>
            <a:pPr marL="80645" indent="-29210" algn="l" rtl="0" eaLnBrk="0">
              <a:lnSpc>
                <a:spcPct val="161000"/>
              </a:lnSpc>
              <a:spcBef>
                <a:spcPts val="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Subject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customer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test</a:t>
            </a:r>
            <a:r>
              <a:rPr sz="1400" spc="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80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graphicFrame>
        <p:nvGraphicFramePr>
          <p:cNvPr id="69" name="table 69"/>
          <p:cNvGraphicFramePr>
            <a:graphicFrameLocks noGrp="1"/>
          </p:cNvGraphicFramePr>
          <p:nvPr/>
        </p:nvGraphicFramePr>
        <p:xfrm>
          <a:off x="56807" y="452098"/>
          <a:ext cx="7482205" cy="59055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sz="2400" spc="2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70" name="textbox 70"/>
          <p:cNvSpPr/>
          <p:nvPr/>
        </p:nvSpPr>
        <p:spPr>
          <a:xfrm>
            <a:off x="70262" y="8578363"/>
            <a:ext cx="3444875" cy="6280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x-none" altLang="x-none" sz="100" dirty="0"/>
          </a:p>
          <a:p>
            <a:pPr marL="50165" algn="l" rtl="0" eaLnBrk="0">
              <a:lnSpc>
                <a:spcPct val="112000"/>
              </a:lnSpc>
              <a:tabLst>
                <a:tab pos="1703070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12000"/>
              </a:lnSpc>
            </a:pPr>
            <a:endParaRPr lang="x-none" altLang="x-none" sz="600" dirty="0"/>
          </a:p>
          <a:p>
            <a:pPr marL="12700" algn="l" rtl="0" eaLnBrk="0">
              <a:lnSpc>
                <a:spcPts val="1775"/>
              </a:lnSpc>
              <a:spcBef>
                <a:spcPts val="5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sp>
        <p:nvSpPr>
          <p:cNvPr id="71" name="textbox 71"/>
          <p:cNvSpPr/>
          <p:nvPr/>
        </p:nvSpPr>
        <p:spPr>
          <a:xfrm>
            <a:off x="177849" y="10007020"/>
            <a:ext cx="2908300" cy="5695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x-none" altLang="x-none" sz="100" dirty="0"/>
          </a:p>
          <a:p>
            <a:pPr marL="203835" algn="l" rtl="0" eaLnBrk="0">
              <a:lnSpc>
                <a:spcPct val="91000"/>
              </a:lnSpc>
            </a:pPr>
            <a:r>
              <a:rPr sz="90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广东省东莞市沙田镇大泥同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正智慧科技园</a:t>
            </a:r>
            <a:endParaRPr lang="x-none" altLang="x-none" sz="900" dirty="0"/>
          </a:p>
          <a:p>
            <a:pPr marL="210820" indent="0" algn="l" rtl="0" eaLnBrk="0">
              <a:lnSpc>
                <a:spcPct val="124000"/>
              </a:lnSpc>
              <a:spcBef>
                <a:spcPts val="20"/>
              </a:spcBef>
            </a:pP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Dani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Tongzheng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smart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park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Shatian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Town</a:t>
            </a:r>
            <a:r>
              <a:rPr sz="70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Dongguan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</a:t>
            </a:r>
            <a:r>
              <a:rPr sz="700" spc="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Province</a:t>
            </a:r>
            <a:endParaRPr lang="x-none" altLang="x-none" sz="700" dirty="0"/>
          </a:p>
          <a:p>
            <a:pPr marL="117475" algn="l" rtl="0" eaLnBrk="0">
              <a:lnSpc>
                <a:spcPts val="1170"/>
              </a:lnSpc>
              <a:spcBef>
                <a:spcPts val="25"/>
              </a:spcBef>
              <a:tabLst>
                <a:tab pos="228600" algn="l"/>
              </a:tabLst>
            </a:pP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spc="110" baseline="1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13360666005何小姐</a:t>
            </a:r>
            <a:r>
              <a:rPr sz="80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sales</a:t>
            </a:r>
            <a:r>
              <a:rPr sz="80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@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zzcooler.com</a:t>
            </a:r>
            <a:endParaRPr lang="x-none" altLang="x-none" sz="800" dirty="0"/>
          </a:p>
        </p:txBody>
      </p:sp>
      <p:sp>
        <p:nvSpPr>
          <p:cNvPr id="74" name="textbox 74"/>
          <p:cNvSpPr/>
          <p:nvPr/>
        </p:nvSpPr>
        <p:spPr>
          <a:xfrm>
            <a:off x="4429760" y="9665335"/>
            <a:ext cx="2882265" cy="4870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x-none" altLang="x-none" sz="100" dirty="0"/>
          </a:p>
          <a:p>
            <a:pPr algn="r" rtl="0" eaLnBrk="0">
              <a:lnSpc>
                <a:spcPct val="66000"/>
              </a:lnSpc>
            </a:pPr>
            <a:r>
              <a:rPr sz="1500" spc="0" dirty="0">
                <a:solidFill>
                  <a:srgbClr val="231F2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lang="x-none" altLang="x-none" sz="15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75" name="textbox 75"/>
          <p:cNvSpPr/>
          <p:nvPr/>
        </p:nvSpPr>
        <p:spPr>
          <a:xfrm>
            <a:off x="211398" y="4235196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76" name="textbox 76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grpSp>
        <p:nvGrpSpPr>
          <p:cNvPr id="3" name="组合 2"/>
          <p:cNvGrpSpPr/>
          <p:nvPr/>
        </p:nvGrpSpPr>
        <p:grpSpPr>
          <a:xfrm>
            <a:off x="6350" y="9718040"/>
            <a:ext cx="7560310" cy="972820"/>
            <a:chOff x="56" y="15137"/>
            <a:chExt cx="11906" cy="1532"/>
          </a:xfrm>
        </p:grpSpPr>
        <p:sp>
          <p:nvSpPr>
            <p:cNvPr id="25" name="path"/>
            <p:cNvSpPr/>
            <p:nvPr/>
          </p:nvSpPr>
          <p:spPr>
            <a:xfrm>
              <a:off x="56" y="15137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sp>
        <p:nvSpPr>
          <p:cNvPr id="36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3528" y="1949902"/>
            <a:ext cx="4092712" cy="1828157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83941" y="4718948"/>
            <a:ext cx="3422189" cy="1775261"/>
          </a:xfrm>
          <a:prstGeom prst="rect">
            <a:avLst/>
          </a:prstGeom>
        </p:spPr>
      </p:pic>
      <p:sp>
        <p:nvSpPr>
          <p:cNvPr id="91" name="textbox 91"/>
          <p:cNvSpPr/>
          <p:nvPr/>
        </p:nvSpPr>
        <p:spPr>
          <a:xfrm>
            <a:off x="75878" y="6858305"/>
            <a:ext cx="5908675" cy="10420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400" dirty="0"/>
          </a:p>
          <a:p>
            <a:pPr marL="80645" indent="-29210" algn="l" rtl="0" eaLnBrk="0">
              <a:lnSpc>
                <a:spcPct val="161000"/>
              </a:lnSpc>
              <a:spcBef>
                <a:spcPts val="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250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Subject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customer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test</a:t>
            </a:r>
            <a:r>
              <a:rPr sz="1400" spc="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92系列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92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graphicFrame>
        <p:nvGraphicFramePr>
          <p:cNvPr id="92" name="table 92"/>
          <p:cNvGraphicFramePr>
            <a:graphicFrameLocks noGrp="1"/>
          </p:cNvGraphicFramePr>
          <p:nvPr/>
        </p:nvGraphicFramePr>
        <p:xfrm>
          <a:off x="56807" y="452098"/>
          <a:ext cx="7482205" cy="59055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</a:t>
                      </a:r>
                      <a:r>
                        <a:rPr sz="2400" spc="2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93" name="textbox 93"/>
          <p:cNvSpPr/>
          <p:nvPr/>
        </p:nvSpPr>
        <p:spPr>
          <a:xfrm>
            <a:off x="48251" y="8522844"/>
            <a:ext cx="3444875" cy="6362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x-none" altLang="x-none" sz="100" dirty="0"/>
          </a:p>
          <a:p>
            <a:pPr marL="90170" algn="l" rtl="0" eaLnBrk="0">
              <a:lnSpc>
                <a:spcPct val="112000"/>
              </a:lnSpc>
              <a:tabLst>
                <a:tab pos="1743710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3000"/>
              </a:lnSpc>
            </a:pPr>
            <a:endParaRPr lang="x-none" altLang="x-none" sz="700" dirty="0"/>
          </a:p>
          <a:p>
            <a:pPr marL="12700" algn="l" rtl="0" eaLnBrk="0">
              <a:lnSpc>
                <a:spcPts val="1775"/>
              </a:lnSpc>
              <a:spcBef>
                <a:spcPts val="5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sp>
        <p:nvSpPr>
          <p:cNvPr id="94" name="textbox 94"/>
          <p:cNvSpPr/>
          <p:nvPr/>
        </p:nvSpPr>
        <p:spPr>
          <a:xfrm>
            <a:off x="168687" y="10007020"/>
            <a:ext cx="2917189" cy="5645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x-none" altLang="x-none" sz="100" dirty="0"/>
          </a:p>
          <a:p>
            <a:pPr marL="212725" algn="l" rtl="0" eaLnBrk="0">
              <a:lnSpc>
                <a:spcPct val="91000"/>
              </a:lnSpc>
            </a:pPr>
            <a:r>
              <a:rPr sz="90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广东省东莞市沙田镇大泥同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正智慧科技园</a:t>
            </a:r>
            <a:endParaRPr lang="x-none" altLang="x-none" sz="900" dirty="0"/>
          </a:p>
          <a:p>
            <a:pPr marL="219710" indent="0" algn="l" rtl="0" eaLnBrk="0">
              <a:lnSpc>
                <a:spcPct val="123000"/>
              </a:lnSpc>
              <a:spcBef>
                <a:spcPts val="25"/>
              </a:spcBef>
            </a:pP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Dani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Tongzheng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smart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park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Shatian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Town</a:t>
            </a:r>
            <a:r>
              <a:rPr sz="70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Dongguan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</a:t>
            </a:r>
            <a:r>
              <a:rPr sz="700" spc="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Province</a:t>
            </a:r>
            <a:endParaRPr lang="x-none" altLang="x-none" sz="700" dirty="0"/>
          </a:p>
          <a:p>
            <a:pPr marL="117475" algn="l" rtl="0" eaLnBrk="0">
              <a:lnSpc>
                <a:spcPts val="1160"/>
              </a:lnSpc>
              <a:spcBef>
                <a:spcPts val="10"/>
              </a:spcBef>
              <a:tabLst>
                <a:tab pos="228600" algn="l"/>
              </a:tabLst>
            </a:pP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spc="90" baseline="1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13360666005何小姐</a:t>
            </a:r>
            <a:r>
              <a:rPr sz="80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sales</a:t>
            </a:r>
            <a:r>
              <a:rPr sz="80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@zzcooler.com</a:t>
            </a:r>
            <a:endParaRPr lang="x-none" altLang="x-none" sz="800" dirty="0"/>
          </a:p>
        </p:txBody>
      </p:sp>
      <p:sp>
        <p:nvSpPr>
          <p:cNvPr id="97" name="textbox 97"/>
          <p:cNvSpPr/>
          <p:nvPr/>
        </p:nvSpPr>
        <p:spPr>
          <a:xfrm>
            <a:off x="4370705" y="9630410"/>
            <a:ext cx="2938145" cy="438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algn="r" rtl="0" eaLnBrk="0">
              <a:lnSpc>
                <a:spcPts val="1170"/>
              </a:lnSpc>
            </a:pPr>
            <a:r>
              <a:rPr sz="1500" spc="0" dirty="0">
                <a:solidFill>
                  <a:srgbClr val="231F2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endParaRPr lang="x-none" altLang="x-none" sz="15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98" name="textbox 98"/>
          <p:cNvSpPr/>
          <p:nvPr/>
        </p:nvSpPr>
        <p:spPr>
          <a:xfrm>
            <a:off x="211398" y="4235196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99" name="textbox 99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sp>
        <p:nvSpPr>
          <p:cNvPr id="108" name="path"/>
          <p:cNvSpPr/>
          <p:nvPr/>
        </p:nvSpPr>
        <p:spPr>
          <a:xfrm>
            <a:off x="6565021" y="143477"/>
            <a:ext cx="136032" cy="0"/>
          </a:xfrm>
          <a:custGeom>
            <a:avLst/>
            <a:gdLst/>
            <a:ahLst/>
            <a:cxnLst/>
            <a:rect l="0" t="0" r="0" b="0"/>
            <a:pathLst>
              <a:path w="214">
                <a:moveTo>
                  <a:pt x="0" y="0"/>
                </a:moveTo>
                <a:lnTo>
                  <a:pt x="214" y="0"/>
                </a:lnTo>
                <a:lnTo>
                  <a:pt x="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" name="path"/>
          <p:cNvSpPr/>
          <p:nvPr/>
        </p:nvSpPr>
        <p:spPr>
          <a:xfrm>
            <a:off x="6568502" y="137265"/>
            <a:ext cx="135827" cy="0"/>
          </a:xfrm>
          <a:custGeom>
            <a:avLst/>
            <a:gdLst/>
            <a:ahLst/>
            <a:cxnLst/>
            <a:rect l="0" t="0" r="0" b="0"/>
            <a:pathLst>
              <a:path w="213">
                <a:moveTo>
                  <a:pt x="0" y="0"/>
                </a:moveTo>
                <a:lnTo>
                  <a:pt x="213" y="0"/>
                </a:lnTo>
                <a:lnTo>
                  <a:pt x="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175" y="9732010"/>
            <a:ext cx="7560310" cy="972820"/>
            <a:chOff x="56" y="15137"/>
            <a:chExt cx="11906" cy="1532"/>
          </a:xfrm>
        </p:grpSpPr>
        <p:sp>
          <p:nvSpPr>
            <p:cNvPr id="6" name="path"/>
            <p:cNvSpPr/>
            <p:nvPr/>
          </p:nvSpPr>
          <p:spPr>
            <a:xfrm>
              <a:off x="56" y="15137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2573" y="2058529"/>
            <a:ext cx="5295812" cy="1966524"/>
          </a:xfrm>
          <a:prstGeom prst="rect">
            <a:avLst/>
          </a:prstGeom>
        </p:spPr>
      </p:pic>
      <p:sp>
        <p:nvSpPr>
          <p:cNvPr id="113" name="textbox 113"/>
          <p:cNvSpPr/>
          <p:nvPr/>
        </p:nvSpPr>
        <p:spPr>
          <a:xfrm>
            <a:off x="75878" y="6858305"/>
            <a:ext cx="5908675" cy="10420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400" dirty="0"/>
          </a:p>
          <a:p>
            <a:pPr marL="80645" indent="-29210" algn="l" rtl="0" eaLnBrk="0">
              <a:lnSpc>
                <a:spcPct val="161000"/>
              </a:lnSpc>
              <a:spcBef>
                <a:spcPts val="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Subject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customer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test</a:t>
            </a:r>
            <a:r>
              <a:rPr sz="1400" spc="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92系列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92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9733" y="4744234"/>
            <a:ext cx="2991820" cy="1552007"/>
          </a:xfrm>
          <a:prstGeom prst="rect">
            <a:avLst/>
          </a:prstGeom>
        </p:spPr>
      </p:pic>
      <p:graphicFrame>
        <p:nvGraphicFramePr>
          <p:cNvPr id="115" name="table 115"/>
          <p:cNvGraphicFramePr>
            <a:graphicFrameLocks noGrp="1"/>
          </p:cNvGraphicFramePr>
          <p:nvPr/>
        </p:nvGraphicFramePr>
        <p:xfrm>
          <a:off x="56807" y="452098"/>
          <a:ext cx="7482205" cy="59055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</a:t>
                      </a:r>
                      <a:r>
                        <a:rPr sz="2400" spc="2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116" name="textbox 116"/>
          <p:cNvSpPr/>
          <p:nvPr/>
        </p:nvSpPr>
        <p:spPr>
          <a:xfrm>
            <a:off x="48251" y="8522844"/>
            <a:ext cx="3444875" cy="6362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x-none" altLang="x-none" sz="100" dirty="0"/>
          </a:p>
          <a:p>
            <a:pPr marL="90170" algn="l" rtl="0" eaLnBrk="0">
              <a:lnSpc>
                <a:spcPct val="112000"/>
              </a:lnSpc>
              <a:tabLst>
                <a:tab pos="1743710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3000"/>
              </a:lnSpc>
            </a:pPr>
            <a:endParaRPr lang="x-none" altLang="x-none" sz="700" dirty="0"/>
          </a:p>
          <a:p>
            <a:pPr marL="12700" algn="l" rtl="0" eaLnBrk="0">
              <a:lnSpc>
                <a:spcPts val="1775"/>
              </a:lnSpc>
              <a:spcBef>
                <a:spcPts val="5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sp>
        <p:nvSpPr>
          <p:cNvPr id="117" name="textbox 117"/>
          <p:cNvSpPr/>
          <p:nvPr/>
        </p:nvSpPr>
        <p:spPr>
          <a:xfrm>
            <a:off x="168687" y="10007020"/>
            <a:ext cx="2917189" cy="5632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x-none" altLang="x-none" sz="100" dirty="0"/>
          </a:p>
          <a:p>
            <a:pPr marL="212725" algn="l" rtl="0" eaLnBrk="0">
              <a:lnSpc>
                <a:spcPct val="91000"/>
              </a:lnSpc>
            </a:pPr>
            <a:r>
              <a:rPr sz="90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广东省东莞市沙田镇大泥同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正智慧科技园</a:t>
            </a:r>
            <a:endParaRPr lang="x-none" altLang="x-none" sz="900" dirty="0"/>
          </a:p>
          <a:p>
            <a:pPr marL="219710" indent="0" algn="l" rtl="0" eaLnBrk="0">
              <a:lnSpc>
                <a:spcPct val="122000"/>
              </a:lnSpc>
              <a:spcBef>
                <a:spcPts val="25"/>
              </a:spcBef>
            </a:pP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Dani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Tongzheng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smart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park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Shatian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Town</a:t>
            </a:r>
            <a:r>
              <a:rPr sz="70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Dongguan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</a:t>
            </a:r>
            <a:r>
              <a:rPr sz="700" spc="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Province</a:t>
            </a:r>
            <a:endParaRPr lang="x-none" altLang="x-none" sz="700" dirty="0"/>
          </a:p>
          <a:p>
            <a:pPr marL="117475" algn="l" rtl="0" eaLnBrk="0">
              <a:lnSpc>
                <a:spcPts val="1170"/>
              </a:lnSpc>
              <a:spcBef>
                <a:spcPts val="10"/>
              </a:spcBef>
              <a:tabLst>
                <a:tab pos="228600" algn="l"/>
              </a:tabLst>
            </a:pP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spc="90" baseline="-4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13360666005何小姐</a:t>
            </a:r>
            <a:r>
              <a:rPr sz="80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sales</a:t>
            </a:r>
            <a:r>
              <a:rPr sz="80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@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zzcooler.com</a:t>
            </a:r>
            <a:endParaRPr lang="x-none" altLang="x-none" sz="800" dirty="0"/>
          </a:p>
        </p:txBody>
      </p:sp>
      <p:sp>
        <p:nvSpPr>
          <p:cNvPr id="120" name="textbox 120"/>
          <p:cNvSpPr/>
          <p:nvPr/>
        </p:nvSpPr>
        <p:spPr>
          <a:xfrm>
            <a:off x="4440736" y="9664992"/>
            <a:ext cx="2899410" cy="4870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x-none" altLang="x-none" sz="100" dirty="0"/>
          </a:p>
          <a:p>
            <a:pPr algn="r" rtl="0" eaLnBrk="0">
              <a:lnSpc>
                <a:spcPct val="72000"/>
              </a:lnSpc>
            </a:pPr>
            <a:r>
              <a:rPr sz="1500" spc="0" dirty="0">
                <a:solidFill>
                  <a:srgbClr val="231F2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endParaRPr lang="x-none" altLang="x-none" sz="15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121" name="textbox 121"/>
          <p:cNvSpPr/>
          <p:nvPr/>
        </p:nvSpPr>
        <p:spPr>
          <a:xfrm>
            <a:off x="211398" y="4235196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122" name="textbox 122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sp>
        <p:nvSpPr>
          <p:cNvPr id="133" name="path"/>
          <p:cNvSpPr/>
          <p:nvPr/>
        </p:nvSpPr>
        <p:spPr>
          <a:xfrm>
            <a:off x="6551887" y="244573"/>
            <a:ext cx="111790" cy="0"/>
          </a:xfrm>
          <a:custGeom>
            <a:avLst/>
            <a:gdLst/>
            <a:ahLst/>
            <a:cxnLst/>
            <a:rect l="0" t="0" r="0" b="0"/>
            <a:pathLst>
              <a:path w="176">
                <a:moveTo>
                  <a:pt x="0" y="0"/>
                </a:moveTo>
                <a:lnTo>
                  <a:pt x="176" y="0"/>
                </a:lnTo>
                <a:lnTo>
                  <a:pt x="17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0" y="9718040"/>
            <a:ext cx="7560310" cy="972820"/>
            <a:chOff x="56" y="15137"/>
            <a:chExt cx="11906" cy="1532"/>
          </a:xfrm>
        </p:grpSpPr>
        <p:sp>
          <p:nvSpPr>
            <p:cNvPr id="2" name="path"/>
            <p:cNvSpPr/>
            <p:nvPr/>
          </p:nvSpPr>
          <p:spPr>
            <a:xfrm>
              <a:off x="56" y="15137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0937" y="1882178"/>
            <a:ext cx="5238972" cy="2069487"/>
          </a:xfrm>
          <a:prstGeom prst="rect">
            <a:avLst/>
          </a:prstGeom>
        </p:spPr>
      </p:pic>
      <p:pic>
        <p:nvPicPr>
          <p:cNvPr id="135" name="picture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08346" y="4647134"/>
            <a:ext cx="3890908" cy="2018409"/>
          </a:xfrm>
          <a:prstGeom prst="rect">
            <a:avLst/>
          </a:prstGeom>
        </p:spPr>
      </p:pic>
      <p:sp>
        <p:nvSpPr>
          <p:cNvPr id="137" name="textbox 137"/>
          <p:cNvSpPr/>
          <p:nvPr/>
        </p:nvSpPr>
        <p:spPr>
          <a:xfrm>
            <a:off x="75878" y="6858305"/>
            <a:ext cx="5908675" cy="10420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400" dirty="0"/>
          </a:p>
          <a:p>
            <a:pPr marL="80645" indent="-29210" algn="l" rtl="0" eaLnBrk="0">
              <a:lnSpc>
                <a:spcPct val="161000"/>
              </a:lnSpc>
              <a:spcBef>
                <a:spcPts val="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350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Subject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customer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test</a:t>
            </a:r>
            <a:r>
              <a:rPr sz="1400" spc="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92系列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92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graphicFrame>
        <p:nvGraphicFramePr>
          <p:cNvPr id="138" name="table 138"/>
          <p:cNvGraphicFramePr>
            <a:graphicFrameLocks noGrp="1"/>
          </p:cNvGraphicFramePr>
          <p:nvPr/>
        </p:nvGraphicFramePr>
        <p:xfrm>
          <a:off x="56807" y="452098"/>
          <a:ext cx="7482205" cy="59055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</a:t>
                      </a:r>
                      <a:r>
                        <a:rPr sz="2400" spc="2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139" name="textbox 139"/>
          <p:cNvSpPr/>
          <p:nvPr/>
        </p:nvSpPr>
        <p:spPr>
          <a:xfrm>
            <a:off x="48251" y="8522844"/>
            <a:ext cx="3444875" cy="6362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x-none" altLang="x-none" sz="100" dirty="0"/>
          </a:p>
          <a:p>
            <a:pPr marL="90170" algn="l" rtl="0" eaLnBrk="0">
              <a:lnSpc>
                <a:spcPct val="112000"/>
              </a:lnSpc>
              <a:tabLst>
                <a:tab pos="1743710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3000"/>
              </a:lnSpc>
            </a:pPr>
            <a:endParaRPr lang="x-none" altLang="x-none" sz="700" dirty="0"/>
          </a:p>
          <a:p>
            <a:pPr marL="12700" algn="l" rtl="0" eaLnBrk="0">
              <a:lnSpc>
                <a:spcPts val="1775"/>
              </a:lnSpc>
              <a:spcBef>
                <a:spcPts val="5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sp>
        <p:nvSpPr>
          <p:cNvPr id="140" name="textbox 140"/>
          <p:cNvSpPr/>
          <p:nvPr/>
        </p:nvSpPr>
        <p:spPr>
          <a:xfrm>
            <a:off x="168687" y="10007020"/>
            <a:ext cx="2917189" cy="565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x-none" altLang="x-none" sz="100" dirty="0"/>
          </a:p>
          <a:p>
            <a:pPr marL="212725" algn="l" rtl="0" eaLnBrk="0">
              <a:lnSpc>
                <a:spcPct val="91000"/>
              </a:lnSpc>
            </a:pPr>
            <a:r>
              <a:rPr sz="90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广东省东莞市沙田镇大泥同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正智慧科技园</a:t>
            </a:r>
            <a:endParaRPr lang="x-none" altLang="x-none" sz="900" dirty="0"/>
          </a:p>
          <a:p>
            <a:pPr marL="219710" indent="0" algn="l" rtl="0" eaLnBrk="0">
              <a:lnSpc>
                <a:spcPct val="124000"/>
              </a:lnSpc>
              <a:spcBef>
                <a:spcPts val="10"/>
              </a:spcBef>
            </a:pP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Dani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Tongzheng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smart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park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Shatian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Town</a:t>
            </a:r>
            <a:r>
              <a:rPr sz="70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Dongguan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</a:t>
            </a:r>
            <a:r>
              <a:rPr sz="700" spc="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Province</a:t>
            </a:r>
            <a:endParaRPr lang="x-none" altLang="x-none" sz="700" dirty="0"/>
          </a:p>
          <a:p>
            <a:pPr marL="117475" algn="l" rtl="0" eaLnBrk="0">
              <a:lnSpc>
                <a:spcPts val="1160"/>
              </a:lnSpc>
              <a:spcBef>
                <a:spcPts val="10"/>
              </a:spcBef>
              <a:tabLst>
                <a:tab pos="228600" algn="l"/>
              </a:tabLst>
            </a:pP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spc="90" baseline="1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13360666005何小姐</a:t>
            </a:r>
            <a:r>
              <a:rPr sz="80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sales</a:t>
            </a:r>
            <a:r>
              <a:rPr sz="80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@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zzcooler.com</a:t>
            </a:r>
            <a:endParaRPr lang="x-none" altLang="x-none" sz="800" dirty="0"/>
          </a:p>
        </p:txBody>
      </p:sp>
      <p:sp>
        <p:nvSpPr>
          <p:cNvPr id="143" name="textbox 143"/>
          <p:cNvSpPr/>
          <p:nvPr/>
        </p:nvSpPr>
        <p:spPr>
          <a:xfrm>
            <a:off x="4440736" y="9663957"/>
            <a:ext cx="2899410" cy="488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x-none" altLang="x-none" sz="100" dirty="0"/>
          </a:p>
          <a:p>
            <a:pPr algn="r" rtl="0" eaLnBrk="0">
              <a:lnSpc>
                <a:spcPct val="72000"/>
              </a:lnSpc>
            </a:pPr>
            <a:r>
              <a:rPr sz="1500" spc="0" dirty="0">
                <a:solidFill>
                  <a:srgbClr val="231F2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endParaRPr lang="x-none" altLang="x-none" sz="15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144" name="textbox 144"/>
          <p:cNvSpPr/>
          <p:nvPr/>
        </p:nvSpPr>
        <p:spPr>
          <a:xfrm>
            <a:off x="211398" y="4235196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145" name="textbox 145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0" y="9718040"/>
            <a:ext cx="7560310" cy="972820"/>
            <a:chOff x="56" y="15137"/>
            <a:chExt cx="11906" cy="1532"/>
          </a:xfrm>
        </p:grpSpPr>
        <p:sp>
          <p:nvSpPr>
            <p:cNvPr id="2" name="path"/>
            <p:cNvSpPr/>
            <p:nvPr/>
          </p:nvSpPr>
          <p:spPr>
            <a:xfrm>
              <a:off x="56" y="15137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7827" y="1883237"/>
            <a:ext cx="6430208" cy="2159891"/>
          </a:xfrm>
          <a:prstGeom prst="rect">
            <a:avLst/>
          </a:prstGeom>
        </p:spPr>
      </p:pic>
      <p:pic>
        <p:nvPicPr>
          <p:cNvPr id="159" name="picture 1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1447" y="4650831"/>
            <a:ext cx="3532282" cy="1832371"/>
          </a:xfrm>
          <a:prstGeom prst="rect">
            <a:avLst/>
          </a:prstGeom>
        </p:spPr>
      </p:pic>
      <p:sp>
        <p:nvSpPr>
          <p:cNvPr id="160" name="textbox 160"/>
          <p:cNvSpPr/>
          <p:nvPr/>
        </p:nvSpPr>
        <p:spPr>
          <a:xfrm>
            <a:off x="75878" y="6858305"/>
            <a:ext cx="5908675" cy="10420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400" dirty="0"/>
          </a:p>
          <a:p>
            <a:pPr marL="80645" indent="-29210" algn="l" rtl="0" eaLnBrk="0">
              <a:lnSpc>
                <a:spcPct val="161000"/>
              </a:lnSpc>
              <a:spcBef>
                <a:spcPts val="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350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Subject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customer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test</a:t>
            </a:r>
            <a:r>
              <a:rPr sz="1400" spc="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92系列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92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graphicFrame>
        <p:nvGraphicFramePr>
          <p:cNvPr id="161" name="table 161"/>
          <p:cNvGraphicFramePr>
            <a:graphicFrameLocks noGrp="1"/>
          </p:cNvGraphicFramePr>
          <p:nvPr/>
        </p:nvGraphicFramePr>
        <p:xfrm>
          <a:off x="56807" y="463528"/>
          <a:ext cx="7482205" cy="57912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791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</a:t>
                      </a:r>
                      <a:r>
                        <a:rPr sz="2400" spc="2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162" name="textbox 162"/>
          <p:cNvSpPr/>
          <p:nvPr/>
        </p:nvSpPr>
        <p:spPr>
          <a:xfrm>
            <a:off x="48251" y="8522844"/>
            <a:ext cx="3444875" cy="6362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x-none" altLang="x-none" sz="100" dirty="0"/>
          </a:p>
          <a:p>
            <a:pPr marL="90170" algn="l" rtl="0" eaLnBrk="0">
              <a:lnSpc>
                <a:spcPct val="112000"/>
              </a:lnSpc>
              <a:tabLst>
                <a:tab pos="1743710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3000"/>
              </a:lnSpc>
            </a:pPr>
            <a:endParaRPr lang="x-none" altLang="x-none" sz="700" dirty="0"/>
          </a:p>
          <a:p>
            <a:pPr marL="12700" algn="l" rtl="0" eaLnBrk="0">
              <a:lnSpc>
                <a:spcPts val="1775"/>
              </a:lnSpc>
              <a:spcBef>
                <a:spcPts val="5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sp>
        <p:nvSpPr>
          <p:cNvPr id="163" name="textbox 163"/>
          <p:cNvSpPr/>
          <p:nvPr/>
        </p:nvSpPr>
        <p:spPr>
          <a:xfrm>
            <a:off x="168687" y="10007020"/>
            <a:ext cx="2917189" cy="5676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x-none" altLang="x-none" sz="100" dirty="0"/>
          </a:p>
          <a:p>
            <a:pPr marL="212725" algn="l" rtl="0" eaLnBrk="0">
              <a:lnSpc>
                <a:spcPct val="91000"/>
              </a:lnSpc>
            </a:pPr>
            <a:r>
              <a:rPr sz="90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广东省东莞市沙田镇大泥同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正智慧科技园</a:t>
            </a:r>
            <a:endParaRPr lang="x-none" altLang="x-none" sz="900" dirty="0"/>
          </a:p>
          <a:p>
            <a:pPr marL="219710" indent="0" algn="l" rtl="0" eaLnBrk="0">
              <a:lnSpc>
                <a:spcPct val="124000"/>
              </a:lnSpc>
              <a:spcBef>
                <a:spcPts val="20"/>
              </a:spcBef>
            </a:pP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Dani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Tongzheng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smart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park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Shatian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Town</a:t>
            </a:r>
            <a:r>
              <a:rPr sz="70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Dongguan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</a:t>
            </a:r>
            <a:r>
              <a:rPr sz="700" spc="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Province</a:t>
            </a:r>
            <a:endParaRPr lang="x-none" altLang="x-none" sz="700" dirty="0"/>
          </a:p>
          <a:p>
            <a:pPr marL="117475" algn="l" rtl="0" eaLnBrk="0">
              <a:lnSpc>
                <a:spcPts val="1170"/>
              </a:lnSpc>
              <a:spcBef>
                <a:spcPts val="10"/>
              </a:spcBef>
              <a:tabLst>
                <a:tab pos="228600" algn="l"/>
              </a:tabLst>
            </a:pP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spc="100" baseline="1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13360666005何小姐</a:t>
            </a:r>
            <a:r>
              <a:rPr sz="80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sales</a:t>
            </a:r>
            <a:r>
              <a:rPr sz="80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@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zzcooler.com</a:t>
            </a:r>
            <a:endParaRPr lang="x-none" altLang="x-none" sz="800" dirty="0"/>
          </a:p>
        </p:txBody>
      </p:sp>
      <p:sp>
        <p:nvSpPr>
          <p:cNvPr id="166" name="textbox 166"/>
          <p:cNvSpPr/>
          <p:nvPr/>
        </p:nvSpPr>
        <p:spPr>
          <a:xfrm>
            <a:off x="4440736" y="9631552"/>
            <a:ext cx="2899410" cy="4927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x-none" altLang="x-none" sz="100" dirty="0"/>
          </a:p>
          <a:p>
            <a:pPr algn="r" rtl="0" eaLnBrk="0">
              <a:lnSpc>
                <a:spcPct val="74000"/>
              </a:lnSpc>
            </a:pPr>
            <a:r>
              <a:rPr sz="1500" spc="0" dirty="0">
                <a:solidFill>
                  <a:srgbClr val="231F2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endParaRPr lang="x-none" altLang="x-none" sz="15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167" name="textbox 167"/>
          <p:cNvSpPr/>
          <p:nvPr/>
        </p:nvSpPr>
        <p:spPr>
          <a:xfrm>
            <a:off x="211398" y="4235196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168" name="textbox 168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sp>
        <p:nvSpPr>
          <p:cNvPr id="177" name="path"/>
          <p:cNvSpPr/>
          <p:nvPr/>
        </p:nvSpPr>
        <p:spPr>
          <a:xfrm>
            <a:off x="6611435" y="138176"/>
            <a:ext cx="136033" cy="0"/>
          </a:xfrm>
          <a:custGeom>
            <a:avLst/>
            <a:gdLst/>
            <a:ahLst/>
            <a:cxnLst/>
            <a:rect l="0" t="0" r="0" b="0"/>
            <a:pathLst>
              <a:path w="214">
                <a:moveTo>
                  <a:pt x="0" y="0"/>
                </a:moveTo>
                <a:lnTo>
                  <a:pt x="214" y="0"/>
                </a:lnTo>
                <a:lnTo>
                  <a:pt x="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8" name="path"/>
          <p:cNvSpPr/>
          <p:nvPr/>
        </p:nvSpPr>
        <p:spPr>
          <a:xfrm>
            <a:off x="6614916" y="131960"/>
            <a:ext cx="135828" cy="0"/>
          </a:xfrm>
          <a:custGeom>
            <a:avLst/>
            <a:gdLst/>
            <a:ahLst/>
            <a:cxnLst/>
            <a:rect l="0" t="0" r="0" b="0"/>
            <a:pathLst>
              <a:path w="213">
                <a:moveTo>
                  <a:pt x="0" y="0"/>
                </a:moveTo>
                <a:lnTo>
                  <a:pt x="213" y="0"/>
                </a:lnTo>
                <a:lnTo>
                  <a:pt x="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9" name="path"/>
          <p:cNvSpPr/>
          <p:nvPr/>
        </p:nvSpPr>
        <p:spPr>
          <a:xfrm>
            <a:off x="6551887" y="244573"/>
            <a:ext cx="111790" cy="0"/>
          </a:xfrm>
          <a:custGeom>
            <a:avLst/>
            <a:gdLst/>
            <a:ahLst/>
            <a:cxnLst/>
            <a:rect l="0" t="0" r="0" b="0"/>
            <a:pathLst>
              <a:path w="176">
                <a:moveTo>
                  <a:pt x="0" y="0"/>
                </a:moveTo>
                <a:lnTo>
                  <a:pt x="176" y="0"/>
                </a:lnTo>
                <a:lnTo>
                  <a:pt x="17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0" y="9715500"/>
            <a:ext cx="7560310" cy="972820"/>
            <a:chOff x="56" y="15137"/>
            <a:chExt cx="11906" cy="1532"/>
          </a:xfrm>
        </p:grpSpPr>
        <p:sp>
          <p:nvSpPr>
            <p:cNvPr id="2" name="path"/>
            <p:cNvSpPr/>
            <p:nvPr/>
          </p:nvSpPr>
          <p:spPr>
            <a:xfrm>
              <a:off x="56" y="15137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sp>
        <p:nvSpPr>
          <p:cNvPr id="36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2974" y="1894419"/>
            <a:ext cx="5075260" cy="2147770"/>
          </a:xfrm>
          <a:prstGeom prst="rect">
            <a:avLst/>
          </a:prstGeom>
        </p:spPr>
      </p:pic>
      <p:pic>
        <p:nvPicPr>
          <p:cNvPr id="181" name="picture 1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9873" y="4686692"/>
            <a:ext cx="4083520" cy="2118326"/>
          </a:xfrm>
          <a:prstGeom prst="rect">
            <a:avLst/>
          </a:prstGeom>
        </p:spPr>
      </p:pic>
      <p:sp>
        <p:nvSpPr>
          <p:cNvPr id="183" name="textbox 183"/>
          <p:cNvSpPr/>
          <p:nvPr/>
        </p:nvSpPr>
        <p:spPr>
          <a:xfrm>
            <a:off x="75878" y="6858305"/>
            <a:ext cx="5908675" cy="10420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09000"/>
              </a:lnSpc>
              <a:tabLst>
                <a:tab pos="5895340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三、推荐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功率以及风扇尺寸/Recommended power and fan size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  <a:p>
            <a:pPr algn="l" rtl="0" eaLnBrk="0">
              <a:lnSpc>
                <a:spcPct val="105000"/>
              </a:lnSpc>
            </a:pPr>
            <a:endParaRPr lang="x-none" altLang="x-none" sz="400" dirty="0"/>
          </a:p>
          <a:p>
            <a:pPr marL="80645" indent="-29210" algn="l" rtl="0" eaLnBrk="0">
              <a:lnSpc>
                <a:spcPct val="161000"/>
              </a:lnSpc>
              <a:spcBef>
                <a:spcPts val="5"/>
              </a:spcBef>
            </a:pP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Power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350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 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以客户测试为准/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Subject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customer</a:t>
            </a:r>
            <a:r>
              <a:rPr sz="1400" spc="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test</a:t>
            </a:r>
            <a:r>
              <a:rPr sz="1400" spc="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Fan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92系列 (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Series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92</a:t>
            </a:r>
            <a:r>
              <a:rPr sz="1400" spc="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graphicFrame>
        <p:nvGraphicFramePr>
          <p:cNvPr id="184" name="table 184"/>
          <p:cNvGraphicFramePr>
            <a:graphicFrameLocks noGrp="1"/>
          </p:cNvGraphicFramePr>
          <p:nvPr/>
        </p:nvGraphicFramePr>
        <p:xfrm>
          <a:off x="56807" y="452098"/>
          <a:ext cx="7482205" cy="590550"/>
        </p:xfrm>
        <a:graphic>
          <a:graphicData uri="http://schemas.openxmlformats.org/drawingml/2006/table">
            <a:tbl>
              <a:tblPr/>
              <a:tblGrid>
                <a:gridCol w="748220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x-none" altLang="x-none" sz="600" dirty="0"/>
                    </a:p>
                    <a:p>
                      <a:pPr marL="2439670" algn="l" rtl="0" eaLnBrk="0">
                        <a:lnSpc>
                          <a:spcPts val="3100"/>
                        </a:lnSpc>
                        <a:spcBef>
                          <a:spcPts val="5"/>
                        </a:spcBef>
                      </a:pP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Model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 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ZZ</a:t>
                      </a:r>
                      <a:r>
                        <a:rPr sz="2400" spc="2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</a:t>
                      </a:r>
                      <a:r>
                        <a:rPr sz="2400" spc="2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24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</a:t>
                      </a:r>
                      <a:endParaRPr lang="x-none" altLang="x-none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7B99"/>
                    </a:solidFill>
                  </a:tcPr>
                </a:tc>
              </a:tr>
            </a:tbl>
          </a:graphicData>
        </a:graphic>
      </p:graphicFrame>
      <p:sp>
        <p:nvSpPr>
          <p:cNvPr id="185" name="textbox 185"/>
          <p:cNvSpPr/>
          <p:nvPr/>
        </p:nvSpPr>
        <p:spPr>
          <a:xfrm>
            <a:off x="48251" y="8522844"/>
            <a:ext cx="3444875" cy="6362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x-none" altLang="x-none" sz="100" dirty="0"/>
          </a:p>
          <a:p>
            <a:pPr marL="90170" algn="l" rtl="0" eaLnBrk="0">
              <a:lnSpc>
                <a:spcPct val="112000"/>
              </a:lnSpc>
              <a:tabLst>
                <a:tab pos="1743710" algn="l"/>
              </a:tabLst>
            </a:pP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四、其他/othe</a:t>
            </a:r>
            <a:r>
              <a:rPr sz="1600" u="sng" spc="-4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1600" u="sng" spc="-5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  <a:p>
            <a:pPr algn="l" rtl="0" eaLnBrk="0">
              <a:lnSpc>
                <a:spcPct val="103000"/>
              </a:lnSpc>
            </a:pPr>
            <a:endParaRPr lang="x-none" altLang="x-none" sz="700" dirty="0"/>
          </a:p>
          <a:p>
            <a:pPr marL="12700" algn="l" rtl="0" eaLnBrk="0">
              <a:lnSpc>
                <a:spcPts val="1775"/>
              </a:lnSpc>
              <a:spcBef>
                <a:spcPts val="5"/>
              </a:spcBef>
            </a:pP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(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尺寸可定制/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400" spc="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can be customized</a:t>
            </a:r>
            <a:r>
              <a:rPr sz="1400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)</a:t>
            </a:r>
            <a:endParaRPr lang="x-none" altLang="x-none" sz="1400" dirty="0"/>
          </a:p>
        </p:txBody>
      </p:sp>
      <p:sp>
        <p:nvSpPr>
          <p:cNvPr id="186" name="textbox 186"/>
          <p:cNvSpPr/>
          <p:nvPr/>
        </p:nvSpPr>
        <p:spPr>
          <a:xfrm>
            <a:off x="168687" y="10007020"/>
            <a:ext cx="2917189" cy="5695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x-none" altLang="x-none" sz="100" dirty="0"/>
          </a:p>
          <a:p>
            <a:pPr marL="212725" algn="l" rtl="0" eaLnBrk="0">
              <a:lnSpc>
                <a:spcPct val="91000"/>
              </a:lnSpc>
            </a:pPr>
            <a:r>
              <a:rPr sz="90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广东省东莞市沙田镇大泥同</a:t>
            </a:r>
            <a:r>
              <a:rPr sz="9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正智慧科技园</a:t>
            </a:r>
            <a:endParaRPr lang="x-none" altLang="x-none" sz="900" dirty="0"/>
          </a:p>
          <a:p>
            <a:pPr marL="219710" indent="0" algn="l" rtl="0" eaLnBrk="0">
              <a:lnSpc>
                <a:spcPct val="124000"/>
              </a:lnSpc>
              <a:spcBef>
                <a:spcPts val="20"/>
              </a:spcBef>
            </a:pP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Dani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Tongzheng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smart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technology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park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Shatian</a:t>
            </a:r>
            <a:r>
              <a:rPr sz="70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Town</a:t>
            </a:r>
            <a:r>
              <a:rPr sz="70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Dongguan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</a:t>
            </a:r>
            <a:r>
              <a:rPr sz="700" spc="4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</a:t>
            </a:r>
            <a:r>
              <a:rPr sz="700" spc="4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Province</a:t>
            </a:r>
            <a:endParaRPr lang="x-none" altLang="x-none" sz="700" dirty="0"/>
          </a:p>
          <a:p>
            <a:pPr marL="117475" algn="l" rtl="0" eaLnBrk="0">
              <a:lnSpc>
                <a:spcPts val="1170"/>
              </a:lnSpc>
              <a:spcBef>
                <a:spcPts val="25"/>
              </a:spcBef>
              <a:tabLst>
                <a:tab pos="228600" algn="l"/>
              </a:tabLst>
            </a:pP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spc="90" baseline="1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13360666005何小姐</a:t>
            </a:r>
            <a:r>
              <a:rPr sz="80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sales</a:t>
            </a:r>
            <a:r>
              <a:rPr sz="80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8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@</a:t>
            </a:r>
            <a:r>
              <a:rPr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zzcooler.com</a:t>
            </a:r>
            <a:endParaRPr lang="x-none" altLang="x-none" sz="800" dirty="0"/>
          </a:p>
        </p:txBody>
      </p:sp>
      <p:sp>
        <p:nvSpPr>
          <p:cNvPr id="189" name="textbox 189"/>
          <p:cNvSpPr/>
          <p:nvPr/>
        </p:nvSpPr>
        <p:spPr>
          <a:xfrm>
            <a:off x="4440736" y="9666708"/>
            <a:ext cx="2899410" cy="485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algn="r" rtl="0" eaLnBrk="0">
              <a:lnSpc>
                <a:spcPct val="71000"/>
              </a:lnSpc>
            </a:pPr>
            <a:r>
              <a:rPr sz="1500" spc="0" dirty="0">
                <a:solidFill>
                  <a:srgbClr val="231F2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endParaRPr lang="x-none" altLang="x-none" sz="1500" dirty="0"/>
          </a:p>
          <a:p>
            <a:pPr marL="12700" algn="l" rtl="0" eaLnBrk="0">
              <a:lnSpc>
                <a:spcPct val="84000"/>
              </a:lnSpc>
              <a:spcBef>
                <a:spcPts val="10"/>
              </a:spcBef>
            </a:pPr>
            <a:r>
              <a:rPr sz="100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   莞  市  真  致  热  传  科  技  有  限  公  </a:t>
            </a:r>
            <a:r>
              <a:rPr sz="10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</a:t>
            </a:r>
            <a:endParaRPr lang="x-none" altLang="x-none" sz="1000" dirty="0"/>
          </a:p>
          <a:p>
            <a:pPr marL="17780" algn="l" rtl="0" eaLnBrk="0">
              <a:lnSpc>
                <a:spcPts val="1320"/>
              </a:lnSpc>
            </a:pP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DongGuan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ZZCOOLER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Thermal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Technology</a:t>
            </a:r>
            <a:r>
              <a:rPr sz="100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i="1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Co.,Lt</a:t>
            </a:r>
            <a:r>
              <a:rPr sz="1000" i="1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lang="x-none" altLang="x-none" sz="1000" dirty="0"/>
          </a:p>
        </p:txBody>
      </p:sp>
      <p:sp>
        <p:nvSpPr>
          <p:cNvPr id="190" name="textbox 190"/>
          <p:cNvSpPr/>
          <p:nvPr/>
        </p:nvSpPr>
        <p:spPr>
          <a:xfrm>
            <a:off x="211398" y="4235196"/>
            <a:ext cx="3002914" cy="315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4000"/>
              </a:lnSpc>
              <a:tabLst>
                <a:tab pos="2988945" algn="l"/>
              </a:tabLst>
            </a:pP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二、产品照片/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600" i="1" u="sng" spc="0" dirty="0">
                <a:solidFill>
                  <a:srgbClr val="3E3E3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picture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	</a:t>
            </a:r>
            <a:endParaRPr lang="x-none" altLang="x-none" sz="1600" dirty="0"/>
          </a:p>
        </p:txBody>
      </p:sp>
      <p:sp>
        <p:nvSpPr>
          <p:cNvPr id="191" name="textbox 191"/>
          <p:cNvSpPr/>
          <p:nvPr/>
        </p:nvSpPr>
        <p:spPr>
          <a:xfrm>
            <a:off x="295940" y="1427770"/>
            <a:ext cx="28289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x-none" altLang="x-none" sz="100" dirty="0"/>
          </a:p>
          <a:p>
            <a:pPr marL="12700" algn="l" rtl="0" eaLnBrk="0">
              <a:lnSpc>
                <a:spcPct val="118000"/>
              </a:lnSpc>
              <a:tabLst>
                <a:tab pos="2814955" algn="l"/>
              </a:tabLst>
            </a:pP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一、产品尺寸/Produ</a:t>
            </a:r>
            <a:r>
              <a:rPr sz="1600" u="sng" spc="-1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sz="1600" u="sng" spc="-2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：</a:t>
            </a:r>
            <a:r>
              <a:rPr sz="1600" u="sng" spc="0" dirty="0">
                <a:solidFill>
                  <a:srgbClr val="3E3E3F">
                    <a:alpha val="100000"/>
                  </a:srgbClr>
                </a:solidFill>
                <a:latin typeface="Malgun Gothic" panose="020B0503020000020004" charset="-127"/>
                <a:ea typeface="Malgun Gothic" panose="020B0503020000020004" charset="-127"/>
                <a:cs typeface="Malgun Gothic" panose="020B0503020000020004" charset="-127"/>
              </a:rPr>
              <a:t>	</a:t>
            </a:r>
            <a:endParaRPr lang="x-none" altLang="x-none" sz="1600" dirty="0"/>
          </a:p>
        </p:txBody>
      </p:sp>
      <p:sp>
        <p:nvSpPr>
          <p:cNvPr id="200" name="path"/>
          <p:cNvSpPr/>
          <p:nvPr/>
        </p:nvSpPr>
        <p:spPr>
          <a:xfrm>
            <a:off x="6611435" y="138176"/>
            <a:ext cx="136033" cy="0"/>
          </a:xfrm>
          <a:custGeom>
            <a:avLst/>
            <a:gdLst/>
            <a:ahLst/>
            <a:cxnLst/>
            <a:rect l="0" t="0" r="0" b="0"/>
            <a:pathLst>
              <a:path w="214">
                <a:moveTo>
                  <a:pt x="0" y="0"/>
                </a:moveTo>
                <a:lnTo>
                  <a:pt x="214" y="0"/>
                </a:lnTo>
                <a:lnTo>
                  <a:pt x="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1" name="path"/>
          <p:cNvSpPr/>
          <p:nvPr/>
        </p:nvSpPr>
        <p:spPr>
          <a:xfrm>
            <a:off x="6614916" y="131960"/>
            <a:ext cx="135828" cy="0"/>
          </a:xfrm>
          <a:custGeom>
            <a:avLst/>
            <a:gdLst/>
            <a:ahLst/>
            <a:cxnLst/>
            <a:rect l="0" t="0" r="0" b="0"/>
            <a:pathLst>
              <a:path w="213">
                <a:moveTo>
                  <a:pt x="0" y="0"/>
                </a:moveTo>
                <a:lnTo>
                  <a:pt x="213" y="0"/>
                </a:lnTo>
                <a:lnTo>
                  <a:pt x="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" name="path"/>
          <p:cNvSpPr/>
          <p:nvPr/>
        </p:nvSpPr>
        <p:spPr>
          <a:xfrm>
            <a:off x="6551887" y="244573"/>
            <a:ext cx="111790" cy="0"/>
          </a:xfrm>
          <a:custGeom>
            <a:avLst/>
            <a:gdLst/>
            <a:ahLst/>
            <a:cxnLst/>
            <a:rect l="0" t="0" r="0" b="0"/>
            <a:pathLst>
              <a:path w="176">
                <a:moveTo>
                  <a:pt x="0" y="0"/>
                </a:moveTo>
                <a:lnTo>
                  <a:pt x="176" y="0"/>
                </a:lnTo>
                <a:lnTo>
                  <a:pt x="17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2028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0" y="9718040"/>
            <a:ext cx="7560310" cy="972820"/>
            <a:chOff x="56" y="15137"/>
            <a:chExt cx="11906" cy="1532"/>
          </a:xfrm>
        </p:grpSpPr>
        <p:sp>
          <p:nvSpPr>
            <p:cNvPr id="3" name="path"/>
            <p:cNvSpPr/>
            <p:nvPr/>
          </p:nvSpPr>
          <p:spPr>
            <a:xfrm>
              <a:off x="56" y="15137"/>
              <a:ext cx="11906" cy="1533"/>
            </a:xfrm>
            <a:custGeom>
              <a:avLst/>
              <a:gdLst/>
              <a:ahLst/>
              <a:cxnLst/>
              <a:rect l="0" t="0" r="0" b="0"/>
              <a:pathLst>
                <a:path w="11905" h="1532">
                  <a:moveTo>
                    <a:pt x="0" y="1532"/>
                  </a:moveTo>
                  <a:lnTo>
                    <a:pt x="0" y="600"/>
                  </a:lnTo>
                  <a:cubicBezTo>
                    <a:pt x="2534" y="37"/>
                    <a:pt x="7663" y="-290"/>
                    <a:pt x="11905" y="378"/>
                  </a:cubicBezTo>
                  <a:lnTo>
                    <a:pt x="11905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647B99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" name="textbox 27"/>
            <p:cNvSpPr/>
            <p:nvPr/>
          </p:nvSpPr>
          <p:spPr>
            <a:xfrm>
              <a:off x="280" y="15759"/>
              <a:ext cx="4580" cy="897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2000"/>
                </a:lnSpc>
              </a:pPr>
              <a:endParaRPr lang="x-none" altLang="x-none" sz="100" dirty="0"/>
            </a:p>
            <a:p>
              <a:pPr marL="203835" algn="l" rtl="0" eaLnBrk="0">
                <a:lnSpc>
                  <a:spcPct val="91000"/>
                </a:lnSpc>
              </a:pPr>
              <a:r>
                <a:rPr sz="9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中国广东省东莞市谢岗镇大龙新村</a:t>
              </a:r>
              <a:endParaRPr sz="9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3835" algn="l" rtl="0" eaLnBrk="0">
                <a:lnSpc>
                  <a:spcPct val="91000"/>
                </a:lnSpc>
              </a:pP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Do Long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ew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illage,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ie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own,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ity,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uang 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</a:t>
              </a:r>
              <a:r>
                <a:rPr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ong</a:t>
              </a:r>
              <a:r>
                <a:rPr lang="en-US" sz="7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7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Province</a:t>
              </a:r>
              <a:endParaRPr lang="x-none" altLang="x-none" sz="700" dirty="0"/>
            </a:p>
            <a:p>
              <a:pPr marL="117475" algn="l" rtl="0" eaLnBrk="0">
                <a:lnSpc>
                  <a:spcPts val="1170"/>
                </a:lnSpc>
                <a:spcBef>
                  <a:spcPts val="25"/>
                </a:spcBef>
                <a:tabLst>
                  <a:tab pos="228600" algn="l"/>
                </a:tabLst>
              </a:pPr>
              <a:r>
                <a:rPr lang="en-US"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   </a:t>
              </a:r>
              <a:r>
                <a:rPr sz="800" dirty="0">
                  <a:solidFill>
                    <a:schemeClr val="bg1">
                      <a:alpha val="100000"/>
                    </a:schemeClr>
                  </a:solidFill>
                  <a:latin typeface="+mj-lt"/>
                  <a:ea typeface="Arial" panose="020B0604020202020204"/>
                  <a:cs typeface="+mj-lt"/>
                  <a:sym typeface="+mn-ea"/>
                </a:rPr>
                <a:t>137 1244 4018</a:t>
              </a:r>
              <a:r>
                <a:rPr lang="zh-CN" sz="1300" spc="9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蒋先生</a:t>
              </a:r>
              <a:r>
                <a:rPr sz="80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80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sales</a:t>
              </a:r>
              <a:r>
                <a:rPr lang="en-US" sz="80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2@kingkatech.com</a:t>
              </a:r>
              <a:endParaRPr lang="zh-CN" sz="80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path"/>
            <p:cNvSpPr/>
            <p:nvPr/>
          </p:nvSpPr>
          <p:spPr>
            <a:xfrm>
              <a:off x="2342" y="16352"/>
              <a:ext cx="192" cy="147"/>
            </a:xfrm>
            <a:custGeom>
              <a:avLst/>
              <a:gdLst/>
              <a:ahLst/>
              <a:cxnLst/>
              <a:rect l="0" t="0" r="0" b="0"/>
              <a:pathLst>
                <a:path w="191" h="146">
                  <a:moveTo>
                    <a:pt x="18" y="45"/>
                  </a:moveTo>
                  <a:cubicBezTo>
                    <a:pt x="20" y="46"/>
                    <a:pt x="28" y="51"/>
                    <a:pt x="40" y="60"/>
                  </a:cubicBezTo>
                  <a:cubicBezTo>
                    <a:pt x="52" y="68"/>
                    <a:pt x="61" y="74"/>
                    <a:pt x="68" y="79"/>
                  </a:cubicBezTo>
                  <a:cubicBezTo>
                    <a:pt x="69" y="79"/>
                    <a:pt x="70" y="80"/>
                    <a:pt x="72" y="82"/>
                  </a:cubicBezTo>
                  <a:cubicBezTo>
                    <a:pt x="75" y="83"/>
                    <a:pt x="77" y="85"/>
                    <a:pt x="78" y="86"/>
                  </a:cubicBezTo>
                  <a:cubicBezTo>
                    <a:pt x="80" y="87"/>
                    <a:pt x="82" y="88"/>
                    <a:pt x="84" y="89"/>
                  </a:cubicBezTo>
                  <a:cubicBezTo>
                    <a:pt x="86" y="90"/>
                    <a:pt x="88" y="91"/>
                    <a:pt x="90" y="92"/>
                  </a:cubicBezTo>
                  <a:lnTo>
                    <a:pt x="95" y="93"/>
                  </a:lnTo>
                  <a:lnTo>
                    <a:pt x="95" y="93"/>
                  </a:lnTo>
                  <a:lnTo>
                    <a:pt x="101" y="92"/>
                  </a:lnTo>
                  <a:cubicBezTo>
                    <a:pt x="103" y="91"/>
                    <a:pt x="105" y="90"/>
                    <a:pt x="107" y="89"/>
                  </a:cubicBezTo>
                  <a:cubicBezTo>
                    <a:pt x="109" y="88"/>
                    <a:pt x="111" y="87"/>
                    <a:pt x="112" y="86"/>
                  </a:cubicBezTo>
                  <a:cubicBezTo>
                    <a:pt x="114" y="85"/>
                    <a:pt x="116" y="83"/>
                    <a:pt x="118" y="82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9" y="74"/>
                    <a:pt x="146" y="63"/>
                    <a:pt x="173" y="45"/>
                  </a:cubicBezTo>
                  <a:cubicBezTo>
                    <a:pt x="178" y="41"/>
                    <a:pt x="182" y="37"/>
                    <a:pt x="186" y="32"/>
                  </a:cubicBezTo>
                  <a:cubicBezTo>
                    <a:pt x="189" y="27"/>
                    <a:pt x="191" y="22"/>
                    <a:pt x="191" y="16"/>
                  </a:cubicBezTo>
                  <a:cubicBezTo>
                    <a:pt x="191" y="12"/>
                    <a:pt x="189" y="8"/>
                    <a:pt x="186" y="4"/>
                  </a:cubicBezTo>
                  <a:cubicBezTo>
                    <a:pt x="183" y="1"/>
                    <a:pt x="179" y="0"/>
                    <a:pt x="174" y="0"/>
                  </a:cubicBezTo>
                  <a:lnTo>
                    <a:pt x="17" y="0"/>
                  </a:lnTo>
                  <a:cubicBezTo>
                    <a:pt x="11" y="0"/>
                    <a:pt x="7" y="1"/>
                    <a:pt x="4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3"/>
                  </a:cubicBezTo>
                  <a:cubicBezTo>
                    <a:pt x="9" y="38"/>
                    <a:pt x="13" y="42"/>
                    <a:pt x="18" y="45"/>
                  </a:cubicBezTo>
                  <a:moveTo>
                    <a:pt x="180" y="56"/>
                  </a:moveTo>
                  <a:cubicBezTo>
                    <a:pt x="157" y="71"/>
                    <a:pt x="139" y="83"/>
                    <a:pt x="127" y="92"/>
                  </a:cubicBezTo>
                  <a:cubicBezTo>
                    <a:pt x="123" y="95"/>
                    <a:pt x="120" y="97"/>
                    <a:pt x="117" y="99"/>
                  </a:cubicBezTo>
                  <a:cubicBezTo>
                    <a:pt x="115" y="100"/>
                    <a:pt x="111" y="102"/>
                    <a:pt x="107" y="104"/>
                  </a:cubicBezTo>
                  <a:cubicBezTo>
                    <a:pt x="103" y="105"/>
                    <a:pt x="99" y="106"/>
                    <a:pt x="95" y="106"/>
                  </a:cubicBezTo>
                  <a:lnTo>
                    <a:pt x="95" y="106"/>
                  </a:lnTo>
                  <a:cubicBezTo>
                    <a:pt x="92" y="106"/>
                    <a:pt x="88" y="105"/>
                    <a:pt x="83" y="104"/>
                  </a:cubicBezTo>
                  <a:cubicBezTo>
                    <a:pt x="79" y="102"/>
                    <a:pt x="76" y="100"/>
                    <a:pt x="73" y="99"/>
                  </a:cubicBezTo>
                  <a:cubicBezTo>
                    <a:pt x="71" y="97"/>
                    <a:pt x="67" y="95"/>
                    <a:pt x="63" y="92"/>
                  </a:cubicBezTo>
                  <a:cubicBezTo>
                    <a:pt x="54" y="85"/>
                    <a:pt x="36" y="73"/>
                    <a:pt x="10" y="56"/>
                  </a:cubicBezTo>
                  <a:cubicBezTo>
                    <a:pt x="6" y="53"/>
                    <a:pt x="3" y="50"/>
                    <a:pt x="0" y="47"/>
                  </a:cubicBezTo>
                  <a:lnTo>
                    <a:pt x="0" y="130"/>
                  </a:lnTo>
                  <a:cubicBezTo>
                    <a:pt x="0" y="134"/>
                    <a:pt x="1" y="138"/>
                    <a:pt x="5" y="141"/>
                  </a:cubicBezTo>
                  <a:cubicBezTo>
                    <a:pt x="8" y="145"/>
                    <a:pt x="12" y="146"/>
                    <a:pt x="17" y="146"/>
                  </a:cubicBezTo>
                  <a:lnTo>
                    <a:pt x="174" y="146"/>
                  </a:lnTo>
                  <a:cubicBezTo>
                    <a:pt x="179" y="146"/>
                    <a:pt x="183" y="145"/>
                    <a:pt x="186" y="141"/>
                  </a:cubicBezTo>
                  <a:cubicBezTo>
                    <a:pt x="189" y="138"/>
                    <a:pt x="191" y="134"/>
                    <a:pt x="191" y="130"/>
                  </a:cubicBezTo>
                  <a:lnTo>
                    <a:pt x="191" y="47"/>
                  </a:lnTo>
                  <a:cubicBezTo>
                    <a:pt x="188" y="50"/>
                    <a:pt x="184" y="53"/>
                    <a:pt x="180" y="56"/>
                  </a:cubicBezTo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" name="path"/>
            <p:cNvSpPr/>
            <p:nvPr/>
          </p:nvSpPr>
          <p:spPr>
            <a:xfrm>
              <a:off x="322" y="16332"/>
              <a:ext cx="165" cy="226"/>
            </a:xfrm>
            <a:custGeom>
              <a:avLst/>
              <a:gdLst/>
              <a:ahLst/>
              <a:cxnLst/>
              <a:rect l="0" t="0" r="0" b="0"/>
              <a:pathLst>
                <a:path w="165" h="225">
                  <a:moveTo>
                    <a:pt x="70" y="169"/>
                  </a:moveTo>
                  <a:lnTo>
                    <a:pt x="58" y="162"/>
                  </a:lnTo>
                  <a:lnTo>
                    <a:pt x="26" y="216"/>
                  </a:lnTo>
                  <a:lnTo>
                    <a:pt x="38" y="223"/>
                  </a:lnTo>
                  <a:cubicBezTo>
                    <a:pt x="42" y="225"/>
                    <a:pt x="47" y="224"/>
                    <a:pt x="49" y="220"/>
                  </a:cubicBezTo>
                  <a:lnTo>
                    <a:pt x="73" y="180"/>
                  </a:lnTo>
                  <a:cubicBezTo>
                    <a:pt x="75" y="176"/>
                    <a:pt x="74" y="171"/>
                    <a:pt x="70" y="169"/>
                  </a:cubicBezTo>
                  <a:moveTo>
                    <a:pt x="160" y="18"/>
                  </a:moveTo>
                  <a:lnTo>
                    <a:pt x="148" y="11"/>
                  </a:lnTo>
                  <a:lnTo>
                    <a:pt x="115" y="65"/>
                  </a:lnTo>
                  <a:lnTo>
                    <a:pt x="128" y="72"/>
                  </a:lnTo>
                  <a:cubicBezTo>
                    <a:pt x="131" y="74"/>
                    <a:pt x="136" y="73"/>
                    <a:pt x="139" y="69"/>
                  </a:cubicBezTo>
                  <a:lnTo>
                    <a:pt x="163" y="29"/>
                  </a:lnTo>
                  <a:cubicBezTo>
                    <a:pt x="165" y="25"/>
                    <a:pt x="164" y="20"/>
                    <a:pt x="160" y="18"/>
                  </a:cubicBezTo>
                  <a:moveTo>
                    <a:pt x="52" y="159"/>
                  </a:moveTo>
                  <a:lnTo>
                    <a:pt x="52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8" y="155"/>
                  </a:lnTo>
                  <a:cubicBezTo>
                    <a:pt x="46" y="152"/>
                    <a:pt x="45" y="149"/>
                    <a:pt x="44" y="145"/>
                  </a:cubicBezTo>
                  <a:cubicBezTo>
                    <a:pt x="43" y="135"/>
                    <a:pt x="51" y="112"/>
                    <a:pt x="59" y="98"/>
                  </a:cubicBezTo>
                  <a:cubicBezTo>
                    <a:pt x="68" y="83"/>
                    <a:pt x="84" y="66"/>
                    <a:pt x="94" y="62"/>
                  </a:cubicBezTo>
                  <a:cubicBezTo>
                    <a:pt x="97" y="60"/>
                    <a:pt x="101" y="60"/>
                    <a:pt x="104" y="60"/>
                  </a:cubicBezTo>
                  <a:lnTo>
                    <a:pt x="110" y="62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11" y="63"/>
                  </a:lnTo>
                  <a:lnTo>
                    <a:pt x="143" y="9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cubicBezTo>
                    <a:pt x="116" y="-6"/>
                    <a:pt x="66" y="31"/>
                    <a:pt x="35" y="84"/>
                  </a:cubicBezTo>
                  <a:cubicBezTo>
                    <a:pt x="3" y="136"/>
                    <a:pt x="-4" y="198"/>
                    <a:pt x="20" y="213"/>
                  </a:cubicBezTo>
                  <a:lnTo>
                    <a:pt x="20" y="213"/>
                  </a:lnTo>
                  <a:lnTo>
                    <a:pt x="21" y="213"/>
                  </a:lnTo>
                  <a:lnTo>
                    <a:pt x="22" y="214"/>
                  </a:lnTo>
                  <a:lnTo>
                    <a:pt x="54" y="160"/>
                  </a:lnTo>
                  <a:lnTo>
                    <a:pt x="53" y="159"/>
                  </a:lnTo>
                  <a:lnTo>
                    <a:pt x="52" y="159"/>
                  </a:lnTo>
                  <a:close/>
                </a:path>
              </a:pathLst>
            </a:custGeom>
            <a:solidFill>
              <a:srgbClr val="231F20">
                <a:alpha val="100000"/>
              </a:srgbClr>
            </a:solidFill>
            <a:ln cap="flat"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" name="textbox 30"/>
            <p:cNvSpPr/>
            <p:nvPr/>
          </p:nvSpPr>
          <p:spPr>
            <a:xfrm>
              <a:off x="7279" y="16161"/>
              <a:ext cx="4566" cy="509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x-none" altLang="x-none" sz="100" dirty="0">
                <a:solidFill>
                  <a:schemeClr val="bg1"/>
                </a:solidFill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 dirty="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东莞市金度五金制品有限公司</a:t>
              </a:r>
              <a:endParaRPr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1000">
                  <a:solidFill>
                    <a:schemeClr val="bg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KINGKA TECH INDUSTRIAL LIMITED</a:t>
              </a:r>
              <a:endParaRPr lang="x-none" altLang="x-none" sz="100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3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47" y="15765"/>
              <a:ext cx="170" cy="224"/>
            </a:xfrm>
            <a:prstGeom prst="rect">
              <a:avLst/>
            </a:prstGeom>
          </p:spPr>
        </p:pic>
      </p:grpSp>
      <p:pic>
        <p:nvPicPr>
          <p:cNvPr id="97380" name="Picture 1" descr="kingka logo 2"/>
          <p:cNvPicPr>
            <a:picLocks noChangeAspect="1"/>
          </p:cNvPicPr>
          <p:nvPr/>
        </p:nvPicPr>
        <p:blipFill>
          <a:blip r:embed="rId4"/>
          <a:srcRect l="4572" t="18095" r="14285" b="5714"/>
          <a:stretch>
            <a:fillRect/>
          </a:stretch>
        </p:blipFill>
        <p:spPr>
          <a:xfrm>
            <a:off x="5892800" y="34925"/>
            <a:ext cx="1275080" cy="319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6"/>
          <p:cNvSpPr/>
          <p:nvPr/>
        </p:nvSpPr>
        <p:spPr>
          <a:xfrm>
            <a:off x="253365" y="88900"/>
            <a:ext cx="1510030" cy="25336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x-none" altLang="x-none" sz="100" dirty="0"/>
          </a:p>
          <a:p>
            <a:pPr marL="12700" algn="l" rtl="0" eaLnBrk="0">
              <a:lnSpc>
                <a:spcPts val="1950"/>
              </a:lnSpc>
            </a:pPr>
            <a:r>
              <a:rPr b="1" i="1" spc="8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Heatsin</a:t>
            </a:r>
            <a:r>
              <a:rPr b="1" i="1" spc="0" dirty="0">
                <a:solidFill>
                  <a:srgbClr val="2C369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endParaRPr lang="x-none" altLang="x-none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ab57e9ee-c8ba-4476-b4f4-1f6b0213d07b}"/>
  <p:tag name="TABLE_ENDDRAG_ORIGIN_RECT" val="565*63"/>
  <p:tag name="TABLE_ENDDRAG_RECT" val="16*33*565*63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12763</Words>
  <Application>WPS 演示</Application>
  <PresentationFormat>自定义</PresentationFormat>
  <Paragraphs>809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</vt:lpstr>
      <vt:lpstr>Malgun Gothic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Mandy</cp:lastModifiedBy>
  <cp:revision>24</cp:revision>
  <dcterms:created xsi:type="dcterms:W3CDTF">2022-07-05T06:00:00Z</dcterms:created>
  <dcterms:modified xsi:type="dcterms:W3CDTF">2024-07-16T01:44:16Z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2022-06-25T10:05:30Z</vt:filetime>
  </property>
  <property fmtid="{D5CDD505-2E9C-101B-9397-08002B2CF9AE}" pid="4" name="ICV">
    <vt:lpwstr>6FC9B32BBAC840D0B0D32D6FC84C5214_13</vt:lpwstr>
  </property>
  <property fmtid="{D5CDD505-2E9C-101B-9397-08002B2CF9AE}" pid="5" name="KSOProductBuildVer">
    <vt:lpwstr>2052-12.1.0.17147</vt:lpwstr>
  </property>
</Properties>
</file>